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"1.0" encoding="UTF-8" standalone="yes"?>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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3004801" cy="18211800"/>
  <p:notesSz cx="13004801" cy="182118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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/Relationships>

</file>

<file path=ppt/slides/_rels/slide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/Relationships>

</file>

<file path=ppt/slides/_rels/slide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/Relationships>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object 155"/>
          <p:cNvSpPr txBox="1"/>
          <p:nvPr/>
        </p:nvSpPr>
        <p:spPr>
          <a:xfrm>
            <a:off x="6113780" y="1050988"/>
            <a:ext cx="494467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000" spc="0">
                <a:latin typeface="Arial"/>
                <a:cs typeface="Arial"/>
              </a:rPr>
              <a:t>~</a:t>
            </a:r>
            <a:r>
              <a:rPr dirty="0" smtClean="0" sz="1000" spc="0">
                <a:latin typeface="Arial"/>
                <a:cs typeface="Arial"/>
              </a:rPr>
              <a:t>       </a:t>
            </a:r>
            <a:r>
              <a:rPr dirty="0" smtClean="0" sz="1000" spc="79"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9E9C9C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7753604" y="1061279"/>
            <a:ext cx="159829" cy="2158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35"/>
              </a:lnSpc>
              <a:spcBef>
                <a:spcPts val="81"/>
              </a:spcBef>
            </a:pP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,</a:t>
            </a:r>
            <a:endParaRPr sz="1500">
              <a:latin typeface="Arial"/>
              <a:cs typeface="Arial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2821940" y="1267364"/>
            <a:ext cx="5578708" cy="646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054860" marR="40004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>
                <a:solidFill>
                  <a:srgbClr val="33363B"/>
                </a:solidFill>
                <a:latin typeface="Arial"/>
                <a:cs typeface="Arial"/>
              </a:rPr>
              <a:t>ESTADO</a:t>
            </a:r>
            <a:r>
              <a:rPr dirty="0" smtClean="0" sz="2400" spc="0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400" spc="659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400" spc="0">
                <a:solidFill>
                  <a:srgbClr val="33363B"/>
                </a:solidFill>
                <a:latin typeface="Arial"/>
                <a:cs typeface="Arial"/>
              </a:rPr>
              <a:t>DO</a:t>
            </a:r>
            <a:r>
              <a:rPr dirty="0" smtClean="0" sz="2400" spc="389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400" spc="0">
                <a:solidFill>
                  <a:srgbClr val="33363B"/>
                </a:solidFill>
                <a:latin typeface="Arial"/>
                <a:cs typeface="Arial"/>
              </a:rPr>
              <a:t>PARA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2100" spc="0">
                <a:solidFill>
                  <a:srgbClr val="494B4D"/>
                </a:solidFill>
                <a:latin typeface="Arial"/>
                <a:cs typeface="Arial"/>
              </a:rPr>
              <a:t>PREF</a:t>
            </a:r>
            <a:r>
              <a:rPr dirty="0" smtClean="0" sz="2100" spc="-9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ITURA</a:t>
            </a:r>
            <a:r>
              <a:rPr dirty="0" smtClean="0" sz="2100" spc="526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MUNICIPAL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100" spc="75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DE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OURILANDIA</a:t>
            </a:r>
            <a:endParaRPr sz="2100">
              <a:latin typeface="Arial"/>
              <a:cs typeface="Arial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8515603" y="1621325"/>
            <a:ext cx="1492630" cy="2920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45"/>
              </a:lnSpc>
              <a:spcBef>
                <a:spcPts val="112"/>
              </a:spcBef>
            </a:pP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DO</a:t>
            </a:r>
            <a:r>
              <a:rPr dirty="0" smtClean="0" sz="2100" spc="154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3363B"/>
                </a:solidFill>
                <a:latin typeface="Arial"/>
                <a:cs typeface="Arial"/>
              </a:rPr>
              <a:t>NORTE</a:t>
            </a:r>
            <a:endParaRPr sz="2100">
              <a:latin typeface="Arial"/>
              <a:cs typeface="Arial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3126740" y="1911670"/>
            <a:ext cx="6594398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Avenida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500" spc="34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das</a:t>
            </a:r>
            <a:r>
              <a:rPr dirty="0" smtClean="0" sz="1500" spc="285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494B4D"/>
                </a:solidFill>
                <a:latin typeface="Arial"/>
                <a:cs typeface="Arial"/>
              </a:rPr>
              <a:t>Na&lt;;oes</a:t>
            </a:r>
            <a:r>
              <a:rPr dirty="0" smtClean="0" sz="1400" spc="69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6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600" spc="19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4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1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5</a:t>
            </a:r>
            <a:r>
              <a:rPr dirty="0" smtClean="0" sz="1500" spc="59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595B5E"/>
                </a:solidFill>
                <a:latin typeface="Arial"/>
                <a:cs typeface="Arial"/>
              </a:rPr>
              <a:t>-</a:t>
            </a:r>
            <a:r>
              <a:rPr dirty="0" smtClean="0" sz="1500" spc="-49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C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EP</a:t>
            </a:r>
            <a:r>
              <a:rPr dirty="0" smtClean="0" sz="1500" spc="4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68390</a:t>
            </a:r>
            <a:r>
              <a:rPr dirty="0" smtClean="0" sz="1500" spc="0">
                <a:solidFill>
                  <a:srgbClr val="696B6B"/>
                </a:solidFill>
                <a:latin typeface="Arial"/>
                <a:cs typeface="Arial"/>
              </a:rPr>
              <a:t>-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000</a:t>
            </a:r>
            <a:r>
              <a:rPr dirty="0" smtClean="0" sz="1500" spc="-50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595B5E"/>
                </a:solidFill>
                <a:latin typeface="Arial"/>
                <a:cs typeface="Arial"/>
              </a:rPr>
              <a:t>-</a:t>
            </a:r>
            <a:r>
              <a:rPr dirty="0" smtClean="0" sz="1500" spc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494B4D"/>
                </a:solidFill>
                <a:latin typeface="Arial"/>
                <a:cs typeface="Arial"/>
              </a:rPr>
              <a:t>O</a:t>
            </a:r>
            <a:r>
              <a:rPr dirty="0" smtClean="0" sz="1400" spc="0">
                <a:solidFill>
                  <a:srgbClr val="33363B"/>
                </a:solidFill>
                <a:latin typeface="Arial"/>
                <a:cs typeface="Arial"/>
              </a:rPr>
              <a:t>urlta</a:t>
            </a:r>
            <a:r>
              <a:rPr dirty="0" smtClean="0" sz="1400" spc="0">
                <a:solidFill>
                  <a:srgbClr val="494B4D"/>
                </a:solidFill>
                <a:latin typeface="Arial"/>
                <a:cs typeface="Arial"/>
              </a:rPr>
              <a:t>n</a:t>
            </a:r>
            <a:r>
              <a:rPr dirty="0" smtClean="0" sz="1400" spc="0">
                <a:solidFill>
                  <a:srgbClr val="33363B"/>
                </a:solidFill>
                <a:latin typeface="Arial"/>
                <a:cs typeface="Arial"/>
              </a:rPr>
              <a:t>d</a:t>
            </a:r>
            <a:r>
              <a:rPr dirty="0" smtClean="0" sz="1400" spc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r>
              <a:rPr dirty="0" smtClean="0" sz="1400" spc="0">
                <a:solidFill>
                  <a:srgbClr val="33363B"/>
                </a:solidFill>
                <a:latin typeface="Arial"/>
                <a:cs typeface="Arial"/>
              </a:rPr>
              <a:t>a</a:t>
            </a:r>
            <a:r>
              <a:rPr dirty="0" smtClean="0" sz="1400" spc="0">
                <a:solidFill>
                  <a:srgbClr val="33363B"/>
                </a:solidFill>
                <a:latin typeface="Arial"/>
                <a:cs typeface="Arial"/>
              </a:rPr>
              <a:t>  </a:t>
            </a:r>
            <a:r>
              <a:rPr dirty="0" smtClean="0" sz="1400" spc="252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d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o</a:t>
            </a:r>
            <a:r>
              <a:rPr dirty="0" smtClean="0" sz="1500" spc="221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Norte</a:t>
            </a:r>
            <a:r>
              <a:rPr dirty="0" smtClean="0" sz="1500" spc="0">
                <a:solidFill>
                  <a:srgbClr val="595B5E"/>
                </a:solidFill>
                <a:latin typeface="Arial"/>
                <a:cs typeface="Arial"/>
              </a:rPr>
              <a:t>·</a:t>
            </a:r>
            <a:r>
              <a:rPr dirty="0" smtClean="0" sz="1500" spc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500" spc="236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33363B"/>
                </a:solidFill>
                <a:latin typeface="Arial"/>
                <a:cs typeface="Arial"/>
              </a:rPr>
              <a:t>Par</a:t>
            </a:r>
            <a:r>
              <a:rPr dirty="0" smtClean="0" sz="1500" spc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endParaRPr sz="1500">
              <a:latin typeface="Arial"/>
              <a:cs typeface="Arial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7643876" y="2127181"/>
            <a:ext cx="2058923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300" spc="0">
                <a:solidFill>
                  <a:srgbClr val="33363B"/>
                </a:solidFill>
                <a:latin typeface="Arial"/>
                <a:cs typeface="Arial"/>
              </a:rPr>
              <a:t>PAB</a:t>
            </a:r>
            <a:r>
              <a:rPr dirty="0" smtClean="0" sz="1300" spc="-4">
                <a:solidFill>
                  <a:srgbClr val="33363B"/>
                </a:solidFill>
                <a:latin typeface="Arial"/>
                <a:cs typeface="Arial"/>
              </a:rPr>
              <a:t>X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:</a:t>
            </a:r>
            <a:r>
              <a:rPr dirty="0" smtClean="0" sz="1300" spc="28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595B5E"/>
                </a:solidFill>
                <a:latin typeface="Arial"/>
                <a:cs typeface="Arial"/>
              </a:rPr>
              <a:t>(</a:t>
            </a:r>
            <a:r>
              <a:rPr dirty="0" smtClean="0" sz="1300" spc="0">
                <a:solidFill>
                  <a:srgbClr val="33363B"/>
                </a:solidFill>
                <a:latin typeface="Arial"/>
                <a:cs typeface="Arial"/>
              </a:rPr>
              <a:t>94</a:t>
            </a:r>
            <a:r>
              <a:rPr dirty="0" smtClean="0" sz="1300" spc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dirty="0" smtClean="0" sz="1300" spc="109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400" spc="0" i="1">
                <a:solidFill>
                  <a:srgbClr val="494B4D"/>
                </a:solidFill>
                <a:latin typeface="Times New Roman"/>
                <a:cs typeface="Times New Roman"/>
              </a:rPr>
              <a:t>3</a:t>
            </a:r>
            <a:r>
              <a:rPr dirty="0" smtClean="0" sz="1400" spc="0" i="1">
                <a:solidFill>
                  <a:srgbClr val="33363B"/>
                </a:solidFill>
                <a:latin typeface="Times New Roman"/>
                <a:cs typeface="Times New Roman"/>
              </a:rPr>
              <a:t>4</a:t>
            </a:r>
            <a:r>
              <a:rPr dirty="0" smtClean="0" sz="1400" spc="0" i="1">
                <a:solidFill>
                  <a:srgbClr val="494B4D"/>
                </a:solidFill>
                <a:latin typeface="Times New Roman"/>
                <a:cs typeface="Times New Roman"/>
              </a:rPr>
              <a:t>3</a:t>
            </a:r>
            <a:r>
              <a:rPr dirty="0" smtClean="0" sz="1400" spc="0" i="1">
                <a:solidFill>
                  <a:srgbClr val="696B6B"/>
                </a:solidFill>
                <a:latin typeface="Times New Roman"/>
                <a:cs typeface="Times New Roman"/>
              </a:rPr>
              <a:t>-</a:t>
            </a:r>
            <a:r>
              <a:rPr dirty="0" smtClean="0" sz="1400" spc="0" i="1">
                <a:solidFill>
                  <a:srgbClr val="494B4D"/>
                </a:solidFill>
                <a:latin typeface="Times New Roman"/>
                <a:cs typeface="Times New Roman"/>
              </a:rPr>
              <a:t>128</a:t>
            </a:r>
            <a:r>
              <a:rPr dirty="0" smtClean="0" sz="1400" spc="0" i="1">
                <a:solidFill>
                  <a:srgbClr val="33363B"/>
                </a:solidFill>
                <a:latin typeface="Times New Roman"/>
                <a:cs typeface="Times New Roman"/>
              </a:rPr>
              <a:t>9</a:t>
            </a:r>
            <a:r>
              <a:rPr dirty="0" smtClean="0" sz="1400" spc="0" i="1">
                <a:solidFill>
                  <a:srgbClr val="696B6B"/>
                </a:solidFill>
                <a:latin typeface="Times New Roman"/>
                <a:cs typeface="Times New Roman"/>
              </a:rPr>
              <a:t>/</a:t>
            </a:r>
            <a:r>
              <a:rPr dirty="0" smtClean="0" sz="1400" spc="0" i="1">
                <a:solidFill>
                  <a:srgbClr val="33363B"/>
                </a:solidFill>
                <a:latin typeface="Times New Roman"/>
                <a:cs typeface="Times New Roman"/>
              </a:rPr>
              <a:t>16</a:t>
            </a:r>
            <a:r>
              <a:rPr dirty="0" smtClean="0" sz="1400" spc="0" i="1">
                <a:solidFill>
                  <a:srgbClr val="494B4D"/>
                </a:solidFill>
                <a:latin typeface="Times New Roman"/>
                <a:cs typeface="Times New Roman"/>
              </a:rPr>
              <a:t>3</a:t>
            </a:r>
            <a:r>
              <a:rPr dirty="0" smtClean="0" sz="1400" spc="0" i="1">
                <a:solidFill>
                  <a:srgbClr val="33363B"/>
                </a:solidFill>
                <a:latin typeface="Times New Roman"/>
                <a:cs typeface="Times New Roman"/>
              </a:rPr>
              <a:t>5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3071876" y="2136469"/>
            <a:ext cx="2265120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30"/>
              </a:lnSpc>
              <a:spcBef>
                <a:spcPts val="71"/>
              </a:spcBef>
            </a:pP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C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NPJ</a:t>
            </a:r>
            <a:r>
              <a:rPr dirty="0" smtClean="0" sz="1300" spc="18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N</a:t>
            </a:r>
            <a:r>
              <a:rPr dirty="0" smtClean="0" sz="700" spc="0">
                <a:solidFill>
                  <a:srgbClr val="696B6B"/>
                </a:solidFill>
                <a:latin typeface="Arial"/>
                <a:cs typeface="Arial"/>
              </a:rPr>
              <a:t>D</a:t>
            </a:r>
            <a:r>
              <a:rPr dirty="0" smtClean="0" sz="700" spc="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700" spc="4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22</a:t>
            </a:r>
            <a:r>
              <a:rPr dirty="0" smtClean="0" sz="1300" spc="0">
                <a:solidFill>
                  <a:srgbClr val="80807E"/>
                </a:solidFill>
                <a:latin typeface="Arial"/>
                <a:cs typeface="Arial"/>
              </a:rPr>
              <a:t>.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9</a:t>
            </a:r>
            <a:r>
              <a:rPr dirty="0" smtClean="0" sz="1300" spc="0">
                <a:solidFill>
                  <a:srgbClr val="595B5E"/>
                </a:solidFill>
                <a:latin typeface="Arial"/>
                <a:cs typeface="Arial"/>
              </a:rPr>
              <a:t>8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0</a:t>
            </a:r>
            <a:r>
              <a:rPr dirty="0" smtClean="0" sz="1300" spc="0">
                <a:solidFill>
                  <a:srgbClr val="80807E"/>
                </a:solidFill>
                <a:latin typeface="Arial"/>
                <a:cs typeface="Arial"/>
              </a:rPr>
              <a:t>.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64</a:t>
            </a:r>
            <a:r>
              <a:rPr dirty="0" smtClean="0" sz="1300" spc="0">
                <a:solidFill>
                  <a:srgbClr val="595B5E"/>
                </a:solidFill>
                <a:latin typeface="Arial"/>
                <a:cs typeface="Arial"/>
              </a:rPr>
              <a:t>3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/</a:t>
            </a:r>
            <a:r>
              <a:rPr dirty="0" smtClean="0" sz="1300" spc="0">
                <a:solidFill>
                  <a:srgbClr val="494B4D"/>
                </a:solidFill>
                <a:latin typeface="Arial"/>
                <a:cs typeface="Arial"/>
              </a:rPr>
              <a:t>000</a:t>
            </a:r>
            <a:r>
              <a:rPr dirty="0" smtClean="0" sz="1300" spc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-8</a:t>
            </a:r>
            <a:r>
              <a:rPr dirty="0" smtClean="0" sz="1300" spc="0">
                <a:solidFill>
                  <a:srgbClr val="80807E"/>
                </a:solidFill>
                <a:latin typeface="Arial"/>
                <a:cs typeface="Arial"/>
              </a:rPr>
              <a:t>1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5504180" y="2136469"/>
            <a:ext cx="1946517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30"/>
              </a:lnSpc>
              <a:spcBef>
                <a:spcPts val="71"/>
              </a:spcBef>
            </a:pP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www</a:t>
            </a:r>
            <a:r>
              <a:rPr dirty="0" smtClean="0" sz="1300" spc="84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o</a:t>
            </a:r>
            <a:r>
              <a:rPr dirty="0" smtClean="0" sz="1300" spc="0">
                <a:solidFill>
                  <a:srgbClr val="80807E"/>
                </a:solidFill>
                <a:latin typeface="Arial"/>
                <a:cs typeface="Arial"/>
              </a:rPr>
              <a:t>uril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a</a:t>
            </a:r>
            <a:r>
              <a:rPr dirty="0" smtClean="0" sz="1300" spc="0">
                <a:solidFill>
                  <a:srgbClr val="80807E"/>
                </a:solidFill>
                <a:latin typeface="Arial"/>
                <a:cs typeface="Arial"/>
              </a:rPr>
              <a:t>nd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ia</a:t>
            </a:r>
            <a:r>
              <a:rPr dirty="0" smtClean="0" sz="1300" spc="149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pa</a:t>
            </a:r>
            <a:r>
              <a:rPr dirty="0" smtClean="0" sz="1300" spc="19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gov</a:t>
            </a:r>
            <a:r>
              <a:rPr dirty="0" smtClean="0" sz="1300" spc="89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696B6B"/>
                </a:solidFill>
                <a:latin typeface="Arial"/>
                <a:cs typeface="Arial"/>
              </a:rPr>
              <a:t>br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1901444" y="2433775"/>
            <a:ext cx="4719547" cy="5270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6926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GABINETE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309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DO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</a:pP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LEI</a:t>
            </a:r>
            <a:r>
              <a:rPr dirty="0" smtClean="0" sz="1800" spc="396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MUN</a:t>
            </a:r>
            <a:r>
              <a:rPr dirty="0" smtClean="0" sz="1800" spc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CIPA</a:t>
            </a:r>
            <a:r>
              <a:rPr dirty="0" smtClean="0" sz="1800" spc="-275">
                <a:solidFill>
                  <a:srgbClr val="696B6B"/>
                </a:solidFill>
                <a:latin typeface="Arial"/>
                <a:cs typeface="Arial"/>
              </a:rPr>
              <a:t>L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643</a:t>
            </a:r>
            <a:r>
              <a:rPr dirty="0" smtClean="0" sz="1800" spc="0">
                <a:solidFill>
                  <a:srgbClr val="80807E"/>
                </a:solidFill>
                <a:latin typeface="Arial"/>
                <a:cs typeface="Arial"/>
              </a:rPr>
              <a:t>/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20</a:t>
            </a:r>
            <a:r>
              <a:rPr dirty="0" smtClean="0" sz="1800" spc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7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6656324" y="2433775"/>
            <a:ext cx="4290739" cy="530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PREFEITO</a:t>
            </a:r>
            <a:endParaRPr sz="1800">
              <a:latin typeface="Times New Roman"/>
              <a:cs typeface="Times New Roman"/>
            </a:endParaRPr>
          </a:p>
          <a:p>
            <a:pPr marL="1030731">
              <a:lnSpc>
                <a:spcPts val="2180"/>
              </a:lnSpc>
              <a:spcBef>
                <a:spcPts val="12"/>
              </a:spcBef>
            </a:pPr>
            <a:r>
              <a:rPr dirty="0" smtClean="0" baseline="-1610" sz="2700" spc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dirty="0" smtClean="0" baseline="-1610" sz="2700" spc="359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baseline="-1525" sz="2850" spc="0">
                <a:solidFill>
                  <a:srgbClr val="696B6B"/>
                </a:solidFill>
                <a:latin typeface="Times New Roman"/>
                <a:cs typeface="Times New Roman"/>
              </a:rPr>
              <a:t>2</a:t>
            </a:r>
            <a:r>
              <a:rPr dirty="0" smtClean="0" baseline="-1525" sz="2850" spc="0">
                <a:solidFill>
                  <a:srgbClr val="595B5E"/>
                </a:solidFill>
                <a:latin typeface="Times New Roman"/>
                <a:cs typeface="Times New Roman"/>
              </a:rPr>
              <a:t>1</a:t>
            </a:r>
            <a:r>
              <a:rPr dirty="0" smtClean="0" baseline="-1525" sz="2850" spc="458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610" sz="2700" spc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dirty="0" smtClean="0" baseline="-1610" sz="2700" spc="409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baseline="-1525" sz="2850" spc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baseline="-1525" sz="2850" spc="0">
                <a:solidFill>
                  <a:srgbClr val="494B4D"/>
                </a:solidFill>
                <a:latin typeface="Times New Roman"/>
                <a:cs typeface="Times New Roman"/>
              </a:rPr>
              <a:t>AR</a:t>
            </a:r>
            <a:r>
              <a:rPr dirty="0" smtClean="0" baseline="-1525" sz="2850" spc="0">
                <a:solidFill>
                  <a:srgbClr val="696B6B"/>
                </a:solidFill>
                <a:latin typeface="Times New Roman"/>
                <a:cs typeface="Times New Roman"/>
              </a:rPr>
              <a:t>&lt;;O</a:t>
            </a:r>
            <a:r>
              <a:rPr dirty="0" smtClean="0" baseline="-1525" sz="2850" spc="-9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610" sz="2700" spc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dirty="0" smtClean="0" baseline="-1610" sz="2700" spc="359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baseline="-1610" sz="2700" spc="0">
                <a:solidFill>
                  <a:srgbClr val="696B6B"/>
                </a:solidFill>
                <a:latin typeface="Arial"/>
                <a:cs typeface="Arial"/>
              </a:rPr>
              <a:t>2</a:t>
            </a:r>
            <a:r>
              <a:rPr dirty="0" smtClean="0" baseline="-1610" sz="2700" spc="0">
                <a:solidFill>
                  <a:srgbClr val="494B4D"/>
                </a:solidFill>
                <a:latin typeface="Arial"/>
                <a:cs typeface="Arial"/>
              </a:rPr>
              <a:t>0</a:t>
            </a:r>
            <a:r>
              <a:rPr dirty="0" smtClean="0" baseline="-1610" sz="2700" spc="0">
                <a:solidFill>
                  <a:srgbClr val="696B6B"/>
                </a:solidFill>
                <a:latin typeface="Arial"/>
                <a:cs typeface="Arial"/>
              </a:rPr>
              <a:t>17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7144004" y="3222132"/>
            <a:ext cx="854576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Dlspoe</a:t>
            </a:r>
            <a:endParaRPr sz="1900">
              <a:latin typeface="Times New Roman"/>
              <a:cs typeface="Times New Roman"/>
            </a:endParaRPr>
          </a:p>
          <a:p>
            <a:pPr marL="12700" marR="36194">
              <a:lnSpc>
                <a:spcPts val="2110"/>
              </a:lnSpc>
              <a:spcBef>
                <a:spcPts val="3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fundo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8198611" y="3222132"/>
            <a:ext cx="66788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sobre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9100820" y="3222132"/>
            <a:ext cx="124742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234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crtacao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10600436" y="3222132"/>
            <a:ext cx="34150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do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7966964" y="3500575"/>
            <a:ext cx="121155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municipal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9314180" y="3500575"/>
            <a:ext cx="33155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de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9728708" y="3500575"/>
            <a:ext cx="118634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habita~io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7150100" y="3752484"/>
            <a:ext cx="32578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7595108" y="3752484"/>
            <a:ext cx="104086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interesse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8863076" y="3752484"/>
            <a:ext cx="71448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social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9722612" y="3752484"/>
            <a:ext cx="15480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-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10003028" y="3752484"/>
            <a:ext cx="66829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FHIS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10765027" y="3752484"/>
            <a:ext cx="18583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7144004" y="4026804"/>
            <a:ext cx="256835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Institui</a:t>
            </a:r>
            <a:r>
              <a:rPr dirty="0" smtClean="0" sz="1800" spc="-403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33363B"/>
                </a:solidFill>
                <a:latin typeface="Times New Roman"/>
                <a:cs typeface="Times New Roman"/>
              </a:rPr>
              <a:t>0</a:t>
            </a:r>
            <a:r>
              <a:rPr dirty="0" smtClean="0" sz="1300" spc="459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conselho</a:t>
            </a:r>
            <a:r>
              <a:rPr dirty="0" smtClean="0" sz="1900" spc="23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-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9765283" y="4026804"/>
            <a:ext cx="120573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gestor</a:t>
            </a:r>
            <a:r>
              <a:rPr dirty="0" smtClean="0" sz="1900" spc="375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do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7150100" y="4284809"/>
            <a:ext cx="3710312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FHIS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11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33363B"/>
                </a:solidFill>
                <a:latin typeface="Times New Roman"/>
                <a:cs typeface="Times New Roman"/>
              </a:rPr>
              <a:t>e</a:t>
            </a:r>
            <a:r>
              <a:rPr dirty="0" smtClean="0" sz="2000" spc="341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da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89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33363B"/>
                </a:solidFill>
                <a:latin typeface="Times New Roman"/>
                <a:cs typeface="Times New Roman"/>
              </a:rPr>
              <a:t>outras</a:t>
            </a:r>
            <a:r>
              <a:rPr dirty="0" smtClean="0" sz="2000" spc="-68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providencias.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2657348" y="4772564"/>
            <a:ext cx="240635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>
                <a:solidFill>
                  <a:srgbClr val="80807E"/>
                </a:solidFill>
                <a:latin typeface="Arial"/>
                <a:cs typeface="Arial"/>
              </a:rPr>
              <a:t>o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3833876" y="4825380"/>
            <a:ext cx="112216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mun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al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5053076" y="4825380"/>
            <a:ext cx="152492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44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Ou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-5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an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6668516" y="4825380"/>
            <a:ext cx="32702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7003796" y="4825380"/>
            <a:ext cx="391579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No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te,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02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est</a:t>
            </a:r>
            <a:r>
              <a:rPr dirty="0" smtClean="0" sz="1900" spc="-4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5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314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0">
                <a:solidFill>
                  <a:srgbClr val="595B5E"/>
                </a:solidFill>
                <a:latin typeface="Arial"/>
                <a:cs typeface="Arial"/>
              </a:rPr>
              <a:t>Para</a:t>
            </a:r>
            <a:r>
              <a:rPr dirty="0" smtClean="0" sz="1600" spc="0">
                <a:solidFill>
                  <a:srgbClr val="696B6B"/>
                </a:solidFill>
                <a:latin typeface="Arial"/>
                <a:cs typeface="Arial"/>
              </a:rPr>
              <a:t>,</a:t>
            </a:r>
            <a:r>
              <a:rPr dirty="0" smtClean="0" sz="1600" spc="242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.</a:t>
            </a:r>
            <a:r>
              <a:rPr dirty="0" smtClean="0" sz="1900" spc="43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mi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2907284" y="4835599"/>
            <a:ext cx="81314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prefeito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3736340" y="5081412"/>
            <a:ext cx="32702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no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7223252" y="5081412"/>
            <a:ext cx="189518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gal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05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faz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4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sa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9234932" y="5081412"/>
            <a:ext cx="44483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qu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1907539" y="5091631"/>
            <a:ext cx="1799544" cy="524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6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Ve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lo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so</a:t>
            </a:r>
            <a:r>
              <a:rPr dirty="0" smtClean="0" sz="1800" spc="292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1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Si</a:t>
            </a:r>
            <a:r>
              <a:rPr dirty="0" smtClean="0" sz="1800" spc="-4">
                <a:solidFill>
                  <a:srgbClr val="696B6B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35"/>
              </a:lnSpc>
              <a:spcBef>
                <a:spcPts val="9"/>
              </a:spcBef>
            </a:pP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AP</a:t>
            </a:r>
            <a:r>
              <a:rPr dirty="0" smtClean="0" sz="1800" spc="-4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VOU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76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16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eu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4144772" y="5091631"/>
            <a:ext cx="42488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4675123" y="5091631"/>
            <a:ext cx="41012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das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5199380" y="5091631"/>
            <a:ext cx="47696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5851652" y="5091631"/>
            <a:ext cx="121171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4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ri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uico</a:t>
            </a:r>
            <a:r>
              <a:rPr dirty="0" smtClean="0" sz="1800" spc="-4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9771380" y="5091631"/>
            <a:ext cx="106307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6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Camara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3760724" y="5349636"/>
            <a:ext cx="284677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san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iono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39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35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g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ui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te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5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696B6B"/>
                </a:solidFill>
                <a:latin typeface="Arial"/>
                <a:cs typeface="Arial"/>
              </a:rPr>
              <a:t>LE</a:t>
            </a:r>
            <a:r>
              <a:rPr dirty="0" smtClean="0" sz="1700" spc="-4">
                <a:solidFill>
                  <a:srgbClr val="696B6B"/>
                </a:solidFill>
                <a:latin typeface="Arial"/>
                <a:cs typeface="Arial"/>
              </a:rPr>
              <a:t>I</a:t>
            </a:r>
            <a:r>
              <a:rPr dirty="0" smtClean="0" sz="1700" spc="0">
                <a:solidFill>
                  <a:srgbClr val="80807E"/>
                </a:solidFill>
                <a:latin typeface="Arial"/>
                <a:cs typeface="Arial"/>
              </a:rPr>
              <a:t>;</a:t>
            </a:r>
            <a:endParaRPr sz="170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3797300" y="5892180"/>
            <a:ext cx="51858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Esta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7924292" y="5892180"/>
            <a:ext cx="135797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esse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2657348" y="5902399"/>
            <a:ext cx="107043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ART.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32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1</a:t>
            </a:r>
            <a:r>
              <a:rPr dirty="0" smtClean="0" sz="900" spc="0">
                <a:solidFill>
                  <a:srgbClr val="80807E"/>
                </a:solidFill>
                <a:latin typeface="Times New Roman"/>
                <a:cs typeface="Times New Roman"/>
              </a:rPr>
              <a:t>0</a:t>
            </a:r>
            <a:r>
              <a:rPr dirty="0" smtClean="0" sz="900" spc="0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900" spc="247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900" spc="0">
                <a:solidFill>
                  <a:srgbClr val="696B6B"/>
                </a:solidFill>
                <a:latin typeface="Times New Roman"/>
                <a:cs typeface="Times New Roman"/>
              </a:rPr>
              <a:t>-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4345940" y="5902399"/>
            <a:ext cx="952965" cy="5332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1468" marR="38099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-4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418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cria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205"/>
              </a:lnSpc>
              <a:spcBef>
                <a:spcPts val="13"/>
              </a:spcBef>
            </a:pPr>
            <a:r>
              <a:rPr dirty="0" smtClean="0" sz="2000" spc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dirty="0" smtClean="0" sz="2000" spc="42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G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estor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5327396" y="5902399"/>
            <a:ext cx="1081921" cy="530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200" spc="0">
                <a:solidFill>
                  <a:srgbClr val="696B6B"/>
                </a:solidFill>
                <a:latin typeface="Arial"/>
                <a:cs typeface="Arial"/>
              </a:rPr>
              <a:t>0</a:t>
            </a:r>
            <a:r>
              <a:rPr dirty="0" smtClean="0" sz="1200" spc="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200" spc="2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Fu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  <a:p>
            <a:pPr marL="55372">
              <a:lnSpc>
                <a:spcPts val="2180"/>
              </a:lnSpc>
              <a:spcBef>
                <a:spcPts val="12"/>
              </a:spcBef>
            </a:pPr>
            <a:r>
              <a:rPr dirty="0" smtClean="0" baseline="-1525" sz="285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baseline="-1525" sz="285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baseline="-1525" sz="2850" spc="40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525" sz="2850" spc="0">
                <a:solidFill>
                  <a:srgbClr val="595B5E"/>
                </a:solidFill>
                <a:latin typeface="Times New Roman"/>
                <a:cs typeface="Times New Roman"/>
              </a:rPr>
              <a:t>FHI</a:t>
            </a:r>
            <a:r>
              <a:rPr dirty="0" smtClean="0" baseline="-1525" sz="2850" spc="0">
                <a:solidFill>
                  <a:srgbClr val="696B6B"/>
                </a:solidFill>
                <a:latin typeface="Times New Roman"/>
                <a:cs typeface="Times New Roman"/>
              </a:rPr>
              <a:t>S.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6357619" y="5902399"/>
            <a:ext cx="138237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H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bit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cao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9399524" y="5902399"/>
            <a:ext cx="153580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al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0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-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FHI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1925827" y="6166500"/>
            <a:ext cx="97353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1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lns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itui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3017012" y="6156281"/>
            <a:ext cx="1229613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1400" spc="0">
                <a:solidFill>
                  <a:srgbClr val="696B6B"/>
                </a:solidFill>
                <a:latin typeface="Times New Roman"/>
                <a:cs typeface="Times New Roman"/>
              </a:rPr>
              <a:t>0</a:t>
            </a:r>
            <a:r>
              <a:rPr dirty="0" smtClean="0" sz="1400" spc="15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696B6B"/>
                </a:solidFill>
                <a:latin typeface="Times New Roman"/>
                <a:cs typeface="Times New Roman"/>
              </a:rPr>
              <a:t>Co</a:t>
            </a:r>
            <a:r>
              <a:rPr dirty="0" smtClean="0" sz="2000" spc="0">
                <a:solidFill>
                  <a:srgbClr val="595B5E"/>
                </a:solidFill>
                <a:latin typeface="Times New Roman"/>
                <a:cs typeface="Times New Roman"/>
              </a:rPr>
              <a:t>ns</a:t>
            </a:r>
            <a:r>
              <a:rPr dirty="0" smtClean="0" sz="20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2000" spc="0">
                <a:solidFill>
                  <a:srgbClr val="595B5E"/>
                </a:solidFill>
                <a:latin typeface="Times New Roman"/>
                <a:cs typeface="Times New Roman"/>
              </a:rPr>
              <a:t>lh</a:t>
            </a:r>
            <a:r>
              <a:rPr dirty="0" smtClean="0" sz="20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1925827" y="6713167"/>
            <a:ext cx="347946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CAP</a:t>
            </a:r>
            <a:r>
              <a:rPr dirty="0" smtClean="0" sz="1800" spc="-4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UL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322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245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-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5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FUNDO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86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DE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455412" y="6713167"/>
            <a:ext cx="139230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HABITA9Ao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7003796" y="6713167"/>
            <a:ext cx="177140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08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INTERESSE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8936228" y="6713167"/>
            <a:ext cx="9347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SOCIAL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1938020" y="7258617"/>
            <a:ext cx="1287224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SEC;Ao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700" spc="164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595B5E"/>
                </a:solidFill>
                <a:latin typeface="Arial"/>
                <a:cs typeface="Arial"/>
              </a:rPr>
              <a:t>-</a:t>
            </a:r>
            <a:r>
              <a:rPr dirty="0" smtClean="0" sz="1700" spc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700" spc="75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endParaRPr sz="17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1938020" y="7788969"/>
            <a:ext cx="2882121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OBJETIVOS</a:t>
            </a:r>
            <a:r>
              <a:rPr dirty="0" smtClean="0" sz="1700" spc="34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dirty="0" smtClean="0" sz="1700" spc="314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F</a:t>
            </a:r>
            <a:r>
              <a:rPr dirty="0" smtClean="0" sz="1700" spc="0">
                <a:solidFill>
                  <a:srgbClr val="33363B"/>
                </a:solidFill>
                <a:latin typeface="Arial"/>
                <a:cs typeface="Arial"/>
              </a:rPr>
              <a:t>O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N</a:t>
            </a:r>
            <a:r>
              <a:rPr dirty="0" smtClean="0" sz="1700" spc="0">
                <a:solidFill>
                  <a:srgbClr val="33363B"/>
                </a:solidFill>
                <a:latin typeface="Arial"/>
                <a:cs typeface="Arial"/>
              </a:rPr>
              <a:t>T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dirty="0" smtClean="0" sz="1700" spc="0">
                <a:solidFill>
                  <a:srgbClr val="33363B"/>
                </a:solidFill>
                <a:latin typeface="Arial"/>
                <a:cs typeface="Arial"/>
              </a:rPr>
              <a:t>S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;</a:t>
            </a:r>
            <a:endParaRPr sz="170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6247892" y="8300100"/>
            <a:ext cx="146032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Ha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it</a:t>
            </a:r>
            <a:r>
              <a:rPr dirty="0" smtClean="0" sz="1900" spc="-5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7838948" y="8300100"/>
            <a:ext cx="135165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6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sse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2669540" y="8310319"/>
            <a:ext cx="239577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ART.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2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°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67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-</a:t>
            </a:r>
            <a:r>
              <a:rPr dirty="0" smtClean="0" sz="1800" spc="38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-4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2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cri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5431028" y="8310319"/>
            <a:ext cx="70570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Fu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ri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9326372" y="8310319"/>
            <a:ext cx="161463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Social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4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75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FHIS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199380" y="8361416"/>
            <a:ext cx="178117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25"/>
              </a:lnSpc>
              <a:spcBef>
                <a:spcPts val="71"/>
              </a:spcBef>
            </a:pPr>
            <a:r>
              <a:rPr dirty="0" smtClean="0" sz="1300" spc="0">
                <a:solidFill>
                  <a:srgbClr val="696B6B"/>
                </a:solidFill>
                <a:latin typeface="Times New Roman"/>
                <a:cs typeface="Times New Roman"/>
              </a:rPr>
              <a:t>0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9954260" y="8568324"/>
            <a:ext cx="965795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  <a:p>
            <a:pPr marL="43180">
              <a:lnSpc>
                <a:spcPts val="2110"/>
              </a:lnSpc>
              <a:spcBef>
                <a:spcPts val="3"/>
              </a:spcBef>
            </a:pP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oli</a:t>
            </a:r>
            <a:r>
              <a:rPr dirty="0" smtClean="0" sz="1900" spc="-5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944116" y="8578543"/>
            <a:ext cx="28839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2370836" y="8578543"/>
            <a:ext cx="88002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tureza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3553460" y="8578543"/>
            <a:ext cx="879646" cy="5222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endParaRPr sz="1800">
              <a:latin typeface="Times New Roman"/>
              <a:cs typeface="Times New Roman"/>
            </a:endParaRPr>
          </a:p>
          <a:p>
            <a:pPr marL="262635" marR="34289">
              <a:lnSpc>
                <a:spcPct val="95825"/>
              </a:lnSpc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pa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4638548" y="8578543"/>
            <a:ext cx="47667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5284724" y="8578543"/>
            <a:ext cx="115783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200" spc="0">
                <a:solidFill>
                  <a:srgbClr val="696B6B"/>
                </a:solidFill>
                <a:latin typeface="Arial"/>
                <a:cs typeface="Arial"/>
              </a:rPr>
              <a:t>0</a:t>
            </a:r>
            <a:r>
              <a:rPr dirty="0" smtClean="0" sz="1200" spc="0">
                <a:solidFill>
                  <a:srgbClr val="696B6B"/>
                </a:solidFill>
                <a:latin typeface="Arial"/>
                <a:cs typeface="Arial"/>
              </a:rPr>
              <a:t>   </a:t>
            </a:r>
            <a:r>
              <a:rPr dirty="0" smtClean="0" sz="1200" spc="165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obj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6631939" y="8578543"/>
            <a:ext cx="28839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7058660" y="8578543"/>
            <a:ext cx="108134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ralizar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442452" y="8578543"/>
            <a:ext cx="16724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8741155" y="8578543"/>
            <a:ext cx="96030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ge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iar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944116" y="8846767"/>
            <a:ext cx="1640918" cy="5161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orcam</a:t>
            </a:r>
            <a:r>
              <a:rPr dirty="0" smtClean="0" sz="1800" spc="-5">
                <a:solidFill>
                  <a:srgbClr val="80807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rr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95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ios</a:t>
            </a:r>
            <a:endParaRPr sz="1800">
              <a:latin typeface="Times New Roman"/>
              <a:cs typeface="Times New Roman"/>
            </a:endParaRPr>
          </a:p>
          <a:p>
            <a:pPr marL="18795" marR="34289">
              <a:lnSpc>
                <a:spcPts val="2065"/>
              </a:lnSpc>
              <a:spcBef>
                <a:spcPts val="6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h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ab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nais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559300" y="8846767"/>
            <a:ext cx="28327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5034788" y="8846767"/>
            <a:ext cx="1350208" cy="533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7624">
              <a:lnSpc>
                <a:spcPts val="1770"/>
              </a:lnSpc>
              <a:spcBef>
                <a:spcPts val="88"/>
              </a:spcBef>
            </a:pPr>
            <a:r>
              <a:rPr dirty="0" smtClean="0" baseline="-4831" sz="2700" spc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baseline="-4831" sz="2700" spc="0">
                <a:solidFill>
                  <a:srgbClr val="696B6B"/>
                </a:solidFill>
                <a:latin typeface="Times New Roman"/>
                <a:cs typeface="Times New Roman"/>
              </a:rPr>
              <a:t>rogr</a:t>
            </a:r>
            <a:r>
              <a:rPr dirty="0" smtClean="0" baseline="-4831" sz="27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baseline="-4831" sz="2700" spc="-5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baseline="-4831" sz="2700" spc="0">
                <a:solidFill>
                  <a:srgbClr val="696B6B"/>
                </a:solidFill>
                <a:latin typeface="Times New Roman"/>
                <a:cs typeface="Times New Roman"/>
              </a:rPr>
              <a:t>as</a:t>
            </a:r>
            <a:endParaRPr sz="1800">
              <a:latin typeface="Times New Roman"/>
              <a:cs typeface="Times New Roman"/>
            </a:endParaRPr>
          </a:p>
          <a:p>
            <a:pPr marL="49275">
              <a:lnSpc>
                <a:spcPts val="2385"/>
              </a:lnSpc>
              <a:spcBef>
                <a:spcPts val="30"/>
              </a:spcBef>
            </a:pPr>
            <a:r>
              <a:rPr dirty="0" smtClean="0" baseline="1159" sz="375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baseline="1159" sz="3750" spc="-10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610" sz="2700" spc="0">
                <a:solidFill>
                  <a:srgbClr val="696B6B"/>
                </a:solidFill>
                <a:latin typeface="Times New Roman"/>
                <a:cs typeface="Times New Roman"/>
              </a:rPr>
              <a:t>pop</a:t>
            </a:r>
            <a:r>
              <a:rPr dirty="0" smtClean="0" baseline="1610" sz="27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baseline="1610" sz="2700" spc="0">
                <a:solidFill>
                  <a:srgbClr val="696B6B"/>
                </a:solidFill>
                <a:latin typeface="Times New Roman"/>
                <a:cs typeface="Times New Roman"/>
              </a:rPr>
              <a:t>lacao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6485636" y="8846767"/>
            <a:ext cx="1121537" cy="5161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-35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ti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49275" marR="34289">
              <a:lnSpc>
                <a:spcPts val="2065"/>
              </a:lnSpc>
              <a:spcBef>
                <a:spcPts val="6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444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no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7656068" y="8846767"/>
            <a:ext cx="663399" cy="5161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5463" marR="211563" algn="ctr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  <a:p>
            <a:pPr algn="ctr">
              <a:lnSpc>
                <a:spcPts val="2065"/>
              </a:lnSpc>
              <a:spcBef>
                <a:spcPts val="6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da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8308340" y="8846767"/>
            <a:ext cx="128306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imp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tar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3541267" y="9108895"/>
            <a:ext cx="138724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adas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687828" y="9629028"/>
            <a:ext cx="405531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ART.</a:t>
            </a:r>
            <a:r>
              <a:rPr dirty="0" smtClean="0" sz="1800" spc="39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3</a:t>
            </a:r>
            <a:r>
              <a:rPr dirty="0" smtClean="0" sz="900" spc="0">
                <a:solidFill>
                  <a:srgbClr val="80807E"/>
                </a:solidFill>
                <a:latin typeface="Arial"/>
                <a:cs typeface="Arial"/>
              </a:rPr>
              <a:t>0</a:t>
            </a:r>
            <a:r>
              <a:rPr dirty="0" smtClean="0" sz="900" spc="0">
                <a:solidFill>
                  <a:srgbClr val="80807E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80807E"/>
                </a:solidFill>
                <a:latin typeface="Arial"/>
                <a:cs typeface="Arial"/>
              </a:rPr>
              <a:t> </a:t>
            </a:r>
            <a:r>
              <a:rPr dirty="0" smtClean="0" sz="900" spc="0">
                <a:solidFill>
                  <a:srgbClr val="696B6B"/>
                </a:solidFill>
                <a:latin typeface="Arial"/>
                <a:cs typeface="Arial"/>
              </a:rPr>
              <a:t>-</a:t>
            </a:r>
            <a:r>
              <a:rPr dirty="0" smtClean="0" sz="900" spc="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900" spc="281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0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13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H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3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t!</a:t>
            </a:r>
            <a:r>
              <a:rPr dirty="0" smtClean="0" sz="1800" spc="85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-4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uid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  </a:t>
            </a:r>
            <a:r>
              <a:rPr dirty="0" smtClean="0" sz="1800" spc="364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: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2175764" y="9901375"/>
            <a:ext cx="21056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1.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2706116" y="9891156"/>
            <a:ext cx="2739410" cy="538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5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Dotacoes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7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Orca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nto</a:t>
            </a:r>
            <a:endParaRPr sz="1900">
              <a:latin typeface="Times New Roman"/>
              <a:cs typeface="Times New Roman"/>
            </a:endParaRPr>
          </a:p>
          <a:p>
            <a:pPr marL="12700" marR="36194">
              <a:lnSpc>
                <a:spcPct val="95825"/>
              </a:lnSpc>
            </a:pPr>
            <a:r>
              <a:rPr dirty="0" smtClean="0" sz="1800">
                <a:solidFill>
                  <a:srgbClr val="696B6B"/>
                </a:solidFill>
                <a:latin typeface="Times New Roman"/>
                <a:cs typeface="Times New Roman"/>
              </a:rPr>
              <a:t>ha</a:t>
            </a:r>
            <a:r>
              <a:rPr dirty="0" smtClean="0" sz="1800">
                <a:solidFill>
                  <a:srgbClr val="595B5E"/>
                </a:solidFill>
                <a:latin typeface="Times New Roman"/>
                <a:cs typeface="Times New Roman"/>
              </a:rPr>
              <a:t>bi</a:t>
            </a:r>
            <a:r>
              <a:rPr dirty="0" smtClean="0" sz="1800" spc="-4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acao;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559043" y="9891156"/>
            <a:ext cx="225781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Ge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al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5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40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mun</a:t>
            </a:r>
            <a:r>
              <a:rPr dirty="0" smtClean="0" sz="1900" spc="-4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4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912100" y="9891156"/>
            <a:ext cx="141612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ficad</a:t>
            </a:r>
            <a:r>
              <a:rPr dirty="0" smtClean="0" sz="1900" spc="-5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9436100" y="9891156"/>
            <a:ext cx="31212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9820148" y="9891156"/>
            <a:ext cx="117165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fu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cao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7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2029460" y="10433700"/>
            <a:ext cx="370894" cy="532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5054" marR="17740" algn="ctr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I.</a:t>
            </a:r>
            <a:endParaRPr sz="19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III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712211" y="10433700"/>
            <a:ext cx="161787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Outros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2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und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443476" y="10423481"/>
            <a:ext cx="1506158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20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2000" spc="40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ogr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095492" y="10433700"/>
            <a:ext cx="43438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q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ue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619492" y="10433700"/>
            <a:ext cx="181121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7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ncor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9600692" y="10433700"/>
            <a:ext cx="115002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aos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98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HIS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;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570980" y="10443919"/>
            <a:ext cx="73183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vi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406132" y="10443919"/>
            <a:ext cx="16724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718308" y="10701924"/>
            <a:ext cx="1081817" cy="532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Rcc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sos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program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992372" y="10701924"/>
            <a:ext cx="1413778" cy="532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pro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ve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te</a:t>
            </a:r>
            <a:endParaRPr sz="1900">
              <a:latin typeface="Times New Roman"/>
              <a:cs typeface="Times New Roman"/>
            </a:endParaRPr>
          </a:p>
          <a:p>
            <a:pPr marL="30987">
              <a:lnSpc>
                <a:spcPct val="95825"/>
              </a:lnSpc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hab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taca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0435844" y="10701924"/>
            <a:ext cx="51809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552948" y="10712143"/>
            <a:ext cx="30781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040628" y="10712143"/>
            <a:ext cx="14017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em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723124" y="10712143"/>
            <a:ext cx="94961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xt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er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930132" y="10712143"/>
            <a:ext cx="17637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9271508" y="10712143"/>
            <a:ext cx="90597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in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724404" y="11232276"/>
            <a:ext cx="430166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Cont</a:t>
            </a:r>
            <a:r>
              <a:rPr dirty="0" smtClean="0" sz="1800" spc="36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ibu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-5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ces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9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1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doacoes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800" spc="358">
                <a:solidFill>
                  <a:srgbClr val="696B6B"/>
                </a:solidFill>
                <a:latin typeface="Arial"/>
                <a:cs typeface="Arial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3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cssoa</a:t>
            </a:r>
            <a:r>
              <a:rPr dirty="0" smtClean="0" sz="1800" spc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991348" y="11232276"/>
            <a:ext cx="140420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300" spc="0">
                <a:solidFill>
                  <a:srgbClr val="595B5E"/>
                </a:solidFill>
                <a:latin typeface="Times New Roman"/>
                <a:cs typeface="Times New Roman"/>
              </a:rPr>
              <a:t>0</a:t>
            </a:r>
            <a:r>
              <a:rPr dirty="0" smtClean="0" sz="1300" spc="0">
                <a:solidFill>
                  <a:srgbClr val="696B6B"/>
                </a:solidFill>
                <a:latin typeface="Times New Roman"/>
                <a:cs typeface="Times New Roman"/>
              </a:rPr>
              <a:t>1.</a:t>
            </a:r>
            <a:r>
              <a:rPr dirty="0" smtClean="0" sz="1300" spc="0">
                <a:solidFill>
                  <a:srgbClr val="494B4D"/>
                </a:solidFill>
                <a:latin typeface="Times New Roman"/>
                <a:cs typeface="Times New Roman"/>
              </a:rPr>
              <a:t>1</a:t>
            </a:r>
            <a:r>
              <a:rPr dirty="0" smtClean="0" sz="13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144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j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id</a:t>
            </a:r>
            <a:r>
              <a:rPr dirty="0" smtClean="0" sz="1900" spc="-5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029460" y="11242495"/>
            <a:ext cx="37595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IV.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144004" y="11242495"/>
            <a:ext cx="67787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E"/>
                </a:solidFill>
                <a:latin typeface="Times New Roman"/>
                <a:cs typeface="Times New Roman"/>
              </a:rPr>
              <a:t>fis</a:t>
            </a:r>
            <a:r>
              <a:rPr dirty="0" smtClean="0" sz="1800" spc="-4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4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9612884" y="11242495"/>
            <a:ext cx="97395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id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0838180" y="11241206"/>
            <a:ext cx="17398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114291" y="11494404"/>
            <a:ext cx="275187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ooper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ac</a:t>
            </a:r>
            <a:r>
              <a:rPr dirty="0" smtClean="0" sz="1800" spc="-5">
                <a:solidFill>
                  <a:srgbClr val="80807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33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na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io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961124" y="11494404"/>
            <a:ext cx="207316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79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in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4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4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nai</a:t>
            </a:r>
            <a:r>
              <a:rPr dirty="0" smtClean="0" sz="1900" spc="-4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;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730500" y="11504623"/>
            <a:ext cx="127112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an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736596" y="11756532"/>
            <a:ext cx="252995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ecc</a:t>
            </a:r>
            <a:r>
              <a:rPr dirty="0" smtClean="0" sz="1900" spc="-5">
                <a:solidFill>
                  <a:srgbClr val="80807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7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oper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80807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ionais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485891" y="11756532"/>
            <a:ext cx="17940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790692" y="11756532"/>
            <a:ext cx="138759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pa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-5">
                <a:solidFill>
                  <a:srgbClr val="696B6B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niais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406132" y="11756532"/>
            <a:ext cx="31212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857236" y="11756532"/>
            <a:ext cx="112243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acoes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167876" y="11756532"/>
            <a:ext cx="112096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4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iz</a:t>
            </a:r>
            <a:r>
              <a:rPr dirty="0" smtClean="0" sz="1900" spc="-4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496804" y="11756532"/>
            <a:ext cx="51835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om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20900" y="11786044"/>
            <a:ext cx="266537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 i="1">
                <a:solidFill>
                  <a:srgbClr val="80807E"/>
                </a:solidFill>
                <a:latin typeface="Arial"/>
                <a:cs typeface="Arial"/>
              </a:rPr>
              <a:t>\</a:t>
            </a:r>
            <a:r>
              <a:rPr dirty="0" smtClean="0" sz="1600" spc="0" i="1">
                <a:solidFill>
                  <a:srgbClr val="9E9C9C"/>
                </a:solidFill>
                <a:latin typeface="Arial"/>
                <a:cs typeface="Arial"/>
              </a:rPr>
              <a:t>T</a:t>
            </a:r>
            <a:r>
              <a:rPr dirty="0" smtClean="0" sz="1600" spc="0" i="1">
                <a:solidFill>
                  <a:srgbClr val="80807E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30500" y="12041071"/>
            <a:ext cx="86667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sos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785108" y="12041071"/>
            <a:ext cx="130115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2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FHlS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19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736596" y="12305172"/>
            <a:ext cx="177533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Ou</a:t>
            </a:r>
            <a:r>
              <a:rPr dirty="0" smtClean="0" sz="1800" spc="3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tros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9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recursos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71492" y="12305172"/>
            <a:ext cx="943734" cy="526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8043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q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9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  <a:p>
            <a:pPr marL="12700" marR="36194">
              <a:lnSpc>
                <a:spcPts val="2039"/>
              </a:lnSpc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sp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esa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546852" y="12305172"/>
            <a:ext cx="3812199" cy="528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5" marR="36194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vi</a:t>
            </a:r>
            <a:r>
              <a:rPr dirty="0" smtClean="0" sz="1900" spc="-4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rn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01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313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99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esti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  <a:spcBef>
                <a:spcPts val="1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43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un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ni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ip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al</a:t>
            </a:r>
            <a:r>
              <a:rPr dirty="0" smtClean="0" sz="1900" spc="397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444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Ha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bi</a:t>
            </a:r>
            <a:r>
              <a:rPr dirty="0" smtClean="0" sz="1900" spc="-4">
                <a:solidFill>
                  <a:srgbClr val="494B4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4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962404" y="12315391"/>
            <a:ext cx="478271" cy="518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007" marR="46350" algn="ctr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I.</a:t>
            </a:r>
            <a:endParaRPr sz="1800">
              <a:latin typeface="Times New Roman"/>
              <a:cs typeface="Times New Roman"/>
            </a:endParaRPr>
          </a:p>
          <a:p>
            <a:pPr algn="ctr">
              <a:lnSpc>
                <a:spcPts val="2085"/>
              </a:lnSpc>
              <a:spcBef>
                <a:spcPts val="7"/>
              </a:spcBef>
            </a:pP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V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II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742692" y="12567300"/>
            <a:ext cx="137721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0</a:t>
            </a:r>
            <a:r>
              <a:rPr dirty="0" smtClean="0" sz="1900" spc="0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69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ordenador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442196" y="12567300"/>
            <a:ext cx="153229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28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696B6B"/>
                </a:solidFill>
                <a:latin typeface="Times New Roman"/>
                <a:cs typeface="Times New Roman"/>
              </a:rPr>
              <a:t>0</a:t>
            </a:r>
            <a:r>
              <a:rPr dirty="0" smtClean="0" sz="1300" spc="10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Secretar</a:t>
            </a:r>
            <a:r>
              <a:rPr dirty="0" smtClean="0" sz="1900" spc="-9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30116" y="12577519"/>
            <a:ext cx="30781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742692" y="12845743"/>
            <a:ext cx="105569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Municipal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49700" y="12845743"/>
            <a:ext cx="144315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6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Ha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acao.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986788" y="13393094"/>
            <a:ext cx="122012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494B4D"/>
                </a:solidFill>
                <a:latin typeface="Arial"/>
                <a:cs typeface="Arial"/>
              </a:rPr>
              <a:t>SEG</a:t>
            </a:r>
            <a:r>
              <a:rPr dirty="0" smtClean="0" sz="1800" spc="-4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33363B"/>
                </a:solidFill>
                <a:latin typeface="Arial"/>
                <a:cs typeface="Arial"/>
              </a:rPr>
              <a:t>O</a:t>
            </a:r>
            <a:r>
              <a:rPr dirty="0" smtClean="0" sz="1800" spc="353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II</a:t>
            </a:r>
            <a:endParaRPr sz="17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882644" y="13896228"/>
            <a:ext cx="247836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-</a:t>
            </a: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214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G</a:t>
            </a: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S</a:t>
            </a: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T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OR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207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DO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198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3363B"/>
                </a:solidFill>
                <a:latin typeface="Times New Roman"/>
                <a:cs typeface="Times New Roman"/>
              </a:rPr>
              <a:t>FHIS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;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92883" y="13916667"/>
            <a:ext cx="1832289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5"/>
              </a:lnSpc>
              <a:spcBef>
                <a:spcPts val="91"/>
              </a:spcBef>
            </a:pP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DO</a:t>
            </a: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248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494B4D"/>
                </a:solidFill>
                <a:latin typeface="Times New Roman"/>
                <a:cs typeface="Times New Roman"/>
              </a:rPr>
              <a:t>CONSEL</a:t>
            </a:r>
            <a:r>
              <a:rPr dirty="0" smtClean="0" sz="1700" spc="-5">
                <a:solidFill>
                  <a:srgbClr val="494B4D"/>
                </a:solidFill>
                <a:latin typeface="Times New Roman"/>
                <a:cs typeface="Times New Roman"/>
              </a:rPr>
              <a:t>H</a:t>
            </a:r>
            <a:r>
              <a:rPr dirty="0" smtClean="0" sz="1700" spc="0">
                <a:solidFill>
                  <a:srgbClr val="33363B"/>
                </a:solidFill>
                <a:latin typeface="Times New Roman"/>
                <a:cs typeface="Times New Roman"/>
              </a:rPr>
              <a:t>O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46067" y="14438772"/>
            <a:ext cx="263080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0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63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HIS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5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ge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rid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0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16116" y="14438772"/>
            <a:ext cx="254163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rn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98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Con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lho</a:t>
            </a:r>
            <a:r>
              <a:rPr dirty="0" smtClean="0" sz="1900" spc="372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Ges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36596" y="14448991"/>
            <a:ext cx="106775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ART.</a:t>
            </a:r>
            <a:r>
              <a:rPr dirty="0" smtClean="0" sz="1800" spc="397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4</a:t>
            </a:r>
            <a:r>
              <a:rPr dirty="0" smtClean="0" sz="900" spc="0">
                <a:solidFill>
                  <a:srgbClr val="80807E"/>
                </a:solidFill>
                <a:latin typeface="Times New Roman"/>
                <a:cs typeface="Times New Roman"/>
              </a:rPr>
              <a:t>0</a:t>
            </a:r>
            <a:r>
              <a:rPr dirty="0" smtClean="0" sz="900" spc="0">
                <a:solidFill>
                  <a:srgbClr val="80807E"/>
                </a:solidFill>
                <a:latin typeface="Times New Roman"/>
                <a:cs typeface="Times New Roman"/>
              </a:rPr>
              <a:t>   </a:t>
            </a:r>
            <a:r>
              <a:rPr dirty="0" smtClean="0" sz="900" spc="-54">
                <a:solidFill>
                  <a:srgbClr val="80807E"/>
                </a:solidFill>
                <a:latin typeface="Times New Roman"/>
                <a:cs typeface="Times New Roman"/>
              </a:rPr>
              <a:t> </a:t>
            </a:r>
            <a:r>
              <a:rPr dirty="0" smtClean="0" sz="900" spc="0">
                <a:solidFill>
                  <a:srgbClr val="696B6B"/>
                </a:solidFill>
                <a:latin typeface="Times New Roman"/>
                <a:cs typeface="Times New Roman"/>
              </a:rPr>
              <a:t>-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234676" y="14686557"/>
            <a:ext cx="196800" cy="2920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45"/>
              </a:lnSpc>
              <a:spcBef>
                <a:spcPts val="112"/>
              </a:spcBef>
            </a:pPr>
            <a:r>
              <a:rPr dirty="0" smtClean="0" sz="21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521188" y="14686557"/>
            <a:ext cx="541683" cy="2920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45"/>
              </a:lnSpc>
              <a:spcBef>
                <a:spcPts val="112"/>
              </a:spcBef>
            </a:pPr>
            <a:r>
              <a:rPr dirty="0" smtClean="0" sz="2100" spc="0">
                <a:solidFill>
                  <a:srgbClr val="595B5E"/>
                </a:solidFill>
                <a:latin typeface="Times New Roman"/>
                <a:cs typeface="Times New Roman"/>
              </a:rPr>
              <a:t>ser</a:t>
            </a:r>
            <a:r>
              <a:rPr dirty="0" smtClean="0" sz="2100" spc="0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381748" y="14706996"/>
            <a:ext cx="123607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214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-4">
                <a:solidFill>
                  <a:srgbClr val="494B4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4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36596" y="14717215"/>
            <a:ext cx="65088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33363B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T.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04691" y="14726217"/>
            <a:ext cx="297898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r>
              <a:rPr dirty="0" smtClean="0" sz="1700" spc="0">
                <a:solidFill>
                  <a:srgbClr val="494B4D"/>
                </a:solidFill>
                <a:latin typeface="Arial"/>
                <a:cs typeface="Arial"/>
              </a:rPr>
              <a:t>5</a:t>
            </a:r>
            <a:r>
              <a:rPr dirty="0" smtClean="0" sz="1700" spc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907028" y="14717215"/>
            <a:ext cx="19113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54500" y="14717215"/>
            <a:ext cx="99369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lho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24932" y="14717215"/>
            <a:ext cx="10724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es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05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01459" y="14717215"/>
            <a:ext cx="65825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771636" y="14717215"/>
            <a:ext cx="131367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>
                <a:solidFill>
                  <a:srgbClr val="595B5E"/>
                </a:solidFill>
                <a:latin typeface="Times New Roman"/>
                <a:cs typeface="Times New Roman"/>
              </a:rPr>
              <a:t>lib</a:t>
            </a:r>
            <a:r>
              <a:rPr dirty="0" smtClean="0" sz="1800" spc="-4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rat</a:t>
            </a:r>
            <a:r>
              <a:rPr dirty="0" smtClean="0" sz="1800" spc="-4">
                <a:solidFill>
                  <a:srgbClr val="494B4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57220" y="14981316"/>
            <a:ext cx="287173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las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231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segu</a:t>
            </a:r>
            <a:r>
              <a:rPr dirty="0" smtClean="0" sz="1900" spc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ntes</a:t>
            </a:r>
            <a:r>
              <a:rPr dirty="0" smtClean="0" sz="1900" spc="0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18">
                <a:solidFill>
                  <a:srgbClr val="696B6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entidad</a:t>
            </a:r>
            <a:r>
              <a:rPr dirty="0" smtClean="0" sz="1800" spc="-11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11172" y="14991535"/>
            <a:ext cx="100153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mpo</a:t>
            </a:r>
            <a:r>
              <a:rPr dirty="0" smtClean="0" sz="1800" spc="0">
                <a:solidFill>
                  <a:srgbClr val="80807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to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35700" y="14991535"/>
            <a:ext cx="98792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nf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rme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57364" y="14991535"/>
            <a:ext cx="81252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nd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20532" y="14991535"/>
            <a:ext cx="114862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odif</a:t>
            </a:r>
            <a:r>
              <a:rPr dirty="0" smtClean="0" sz="1800" spc="-5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96B6B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5">
                <a:solidFill>
                  <a:srgbClr val="696B6B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643363" y="14991535"/>
            <a:ext cx="128973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32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494B4D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595B5E"/>
                </a:solidFill>
                <a:latin typeface="Times New Roman"/>
                <a:cs typeface="Times New Roman"/>
              </a:rPr>
              <a:t>rovada.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923780" y="15707673"/>
            <a:ext cx="2271508" cy="790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7500" marR="20810">
              <a:lnSpc>
                <a:spcPts val="1839"/>
              </a:lnSpc>
              <a:spcBef>
                <a:spcPts val="92"/>
              </a:spcBef>
            </a:pPr>
            <a:r>
              <a:rPr dirty="0" smtClean="0" sz="1700" spc="0">
                <a:solidFill>
                  <a:srgbClr val="757EA7"/>
                </a:solidFill>
                <a:latin typeface="Arial"/>
                <a:cs typeface="Arial"/>
              </a:rPr>
              <a:t>~</a:t>
            </a:r>
            <a:r>
              <a:rPr dirty="0" smtClean="0" sz="1700" spc="0">
                <a:solidFill>
                  <a:srgbClr val="A1A8BF"/>
                </a:solidFill>
                <a:latin typeface="Arial"/>
                <a:cs typeface="Arial"/>
              </a:rPr>
              <a:t>j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ts val="2360"/>
              </a:lnSpc>
              <a:spcBef>
                <a:spcPts val="106"/>
              </a:spcBef>
            </a:pPr>
            <a:r>
              <a:rPr dirty="0" smtClean="0" baseline="-1705" sz="2550" spc="0">
                <a:solidFill>
                  <a:srgbClr val="33363B"/>
                </a:solidFill>
                <a:latin typeface="Arial"/>
                <a:cs typeface="Arial"/>
              </a:rPr>
              <a:t>Romild</a:t>
            </a:r>
            <a:r>
              <a:rPr dirty="0" smtClean="0" baseline="-1705" sz="2550" spc="0">
                <a:solidFill>
                  <a:srgbClr val="494B4D"/>
                </a:solidFill>
                <a:latin typeface="Arial"/>
                <a:cs typeface="Arial"/>
              </a:rPr>
              <a:t>o</a:t>
            </a:r>
            <a:r>
              <a:rPr dirty="0" smtClean="0" baseline="-1705" sz="2550" spc="64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dirty="0" smtClean="0" baseline="-1525" sz="2850" spc="0">
                <a:solidFill>
                  <a:srgbClr val="33363B"/>
                </a:solidFill>
                <a:latin typeface="Times New Roman"/>
                <a:cs typeface="Times New Roman"/>
              </a:rPr>
              <a:t>V</a:t>
            </a:r>
            <a:r>
              <a:rPr dirty="0" smtClean="0" baseline="-1525" sz="2850" spc="0">
                <a:solidFill>
                  <a:srgbClr val="494B4D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-1525" sz="2850" spc="0">
                <a:solidFill>
                  <a:srgbClr val="33363B"/>
                </a:solidFill>
                <a:latin typeface="Times New Roman"/>
                <a:cs typeface="Times New Roman"/>
              </a:rPr>
              <a:t>loeo</a:t>
            </a:r>
            <a:r>
              <a:rPr dirty="0" smtClean="0" baseline="-1525" sz="2850" spc="142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705" sz="2550" spc="0">
                <a:solidFill>
                  <a:srgbClr val="33363B"/>
                </a:solidFill>
                <a:latin typeface="Arial"/>
                <a:cs typeface="Arial"/>
              </a:rPr>
              <a:t>e</a:t>
            </a:r>
            <a:r>
              <a:rPr dirty="0" smtClean="0" baseline="-1705" sz="2550" spc="-69">
                <a:solidFill>
                  <a:srgbClr val="33363B"/>
                </a:solidFill>
                <a:latin typeface="Arial"/>
                <a:cs typeface="Arial"/>
              </a:rPr>
              <a:t> </a:t>
            </a:r>
            <a:r>
              <a:rPr dirty="0" smtClean="0" baseline="-1380" sz="3150" spc="0">
                <a:solidFill>
                  <a:srgbClr val="33363B"/>
                </a:solidFill>
                <a:latin typeface="Times New Roman"/>
                <a:cs typeface="Times New Roman"/>
              </a:rPr>
              <a:t>Silva</a:t>
            </a:r>
            <a:endParaRPr sz="2100">
              <a:latin typeface="Times New Roman"/>
              <a:cs typeface="Times New Roman"/>
            </a:endParaRPr>
          </a:p>
          <a:p>
            <a:pPr marL="359854" marR="447832" algn="ctr">
              <a:lnSpc>
                <a:spcPts val="1885"/>
              </a:lnSpc>
            </a:pPr>
            <a:r>
              <a:rPr dirty="0" smtClean="0" baseline="1525" sz="2850" spc="0">
                <a:solidFill>
                  <a:srgbClr val="33363B"/>
                </a:solidFill>
                <a:latin typeface="Times New Roman"/>
                <a:cs typeface="Times New Roman"/>
              </a:rPr>
              <a:t>Prcfo1to</a:t>
            </a:r>
            <a:r>
              <a:rPr dirty="0" smtClean="0" baseline="1525" sz="2850" spc="38">
                <a:solidFill>
                  <a:srgbClr val="33363B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705" sz="2550" spc="0">
                <a:solidFill>
                  <a:srgbClr val="33363B"/>
                </a:solidFill>
                <a:latin typeface="Arial"/>
                <a:cs typeface="Arial"/>
              </a:rPr>
              <a:t>Mwu</a:t>
            </a:r>
            <a:r>
              <a:rPr dirty="0" smtClean="0" baseline="1705" sz="2550" spc="0">
                <a:solidFill>
                  <a:srgbClr val="494B4D"/>
                </a:solidFill>
                <a:latin typeface="Arial"/>
                <a:cs typeface="Arial"/>
              </a:rPr>
              <a:t>cl~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object 173"/>
          <p:cNvSpPr txBox="1"/>
          <p:nvPr/>
        </p:nvSpPr>
        <p:spPr>
          <a:xfrm>
            <a:off x="6272276" y="1765368"/>
            <a:ext cx="2138659" cy="837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520489" algn="r">
              <a:lnSpc>
                <a:spcPts val="1500"/>
              </a:lnSpc>
              <a:spcBef>
                <a:spcPts val="75"/>
              </a:spcBef>
            </a:pPr>
            <a:r>
              <a:rPr dirty="0" smtClean="0" baseline="-3865" sz="2250" spc="0">
                <a:latin typeface="Arial"/>
                <a:cs typeface="Arial"/>
              </a:rPr>
              <a:t>,</a:t>
            </a:r>
            <a:endParaRPr sz="1500">
              <a:latin typeface="Arial"/>
              <a:cs typeface="Arial"/>
            </a:endParaRPr>
          </a:p>
          <a:p>
            <a:pPr marL="128524" marR="38099">
              <a:lnSpc>
                <a:spcPts val="2725"/>
              </a:lnSpc>
              <a:spcBef>
                <a:spcPts val="61"/>
              </a:spcBef>
            </a:pPr>
            <a:r>
              <a:rPr dirty="0" smtClean="0" baseline="1159" sz="3750" spc="0">
                <a:solidFill>
                  <a:srgbClr val="2F3436"/>
                </a:solidFill>
                <a:latin typeface="Arial"/>
                <a:cs typeface="Arial"/>
              </a:rPr>
              <a:t>DO</a:t>
            </a:r>
            <a:r>
              <a:rPr dirty="0" smtClean="0" baseline="1159" sz="3750" spc="259">
                <a:solidFill>
                  <a:srgbClr val="2F3436"/>
                </a:solidFill>
                <a:latin typeface="Arial"/>
                <a:cs typeface="Arial"/>
              </a:rPr>
              <a:t> </a:t>
            </a:r>
            <a:r>
              <a:rPr dirty="0" smtClean="0" baseline="1035" sz="4200" spc="0" b="1">
                <a:solidFill>
                  <a:srgbClr val="2F3436"/>
                </a:solidFill>
                <a:latin typeface="Times New Roman"/>
                <a:cs typeface="Times New Roman"/>
              </a:rPr>
              <a:t>PARA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DE</a:t>
            </a:r>
            <a:r>
              <a:rPr dirty="0" smtClean="0" sz="2000" spc="173">
                <a:solidFill>
                  <a:srgbClr val="2F3436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OURILANDIA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2834132" y="1955066"/>
            <a:ext cx="3432878" cy="647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067052">
              <a:lnSpc>
                <a:spcPts val="2655"/>
              </a:lnSpc>
              <a:spcBef>
                <a:spcPts val="132"/>
              </a:spcBef>
            </a:pPr>
            <a:r>
              <a:rPr dirty="0" smtClean="0" sz="2500" spc="0">
                <a:solidFill>
                  <a:srgbClr val="2F3436"/>
                </a:solidFill>
                <a:latin typeface="Arial"/>
                <a:cs typeface="Arial"/>
              </a:rPr>
              <a:t>ESTADO</a:t>
            </a:r>
            <a:endParaRPr sz="2500">
              <a:latin typeface="Arial"/>
              <a:cs typeface="Arial"/>
            </a:endParaRPr>
          </a:p>
          <a:p>
            <a:pPr marL="12700" marR="47624">
              <a:lnSpc>
                <a:spcPct val="95825"/>
              </a:lnSpc>
            </a:pPr>
            <a:r>
              <a:rPr dirty="0" smtClean="0" sz="2000" spc="0">
                <a:solidFill>
                  <a:srgbClr val="3F4244"/>
                </a:solidFill>
                <a:latin typeface="Arial"/>
                <a:cs typeface="Arial"/>
              </a:rPr>
              <a:t>PRE</a:t>
            </a:r>
            <a:r>
              <a:rPr dirty="0" smtClean="0" sz="2000" spc="-4">
                <a:solidFill>
                  <a:srgbClr val="3F4244"/>
                </a:solidFill>
                <a:latin typeface="Arial"/>
                <a:cs typeface="Arial"/>
              </a:rPr>
              <a:t>F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E</a:t>
            </a:r>
            <a:r>
              <a:rPr dirty="0" smtClean="0" sz="2000" spc="-4">
                <a:solidFill>
                  <a:srgbClr val="2F3436"/>
                </a:solidFill>
                <a:latin typeface="Arial"/>
                <a:cs typeface="Arial"/>
              </a:rPr>
              <a:t>I</a:t>
            </a:r>
            <a:r>
              <a:rPr dirty="0" smtClean="0" sz="2000" spc="0">
                <a:solidFill>
                  <a:srgbClr val="3F4244"/>
                </a:solidFill>
                <a:latin typeface="Arial"/>
                <a:cs typeface="Arial"/>
              </a:rPr>
              <a:t>T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URA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  </a:t>
            </a:r>
            <a:r>
              <a:rPr dirty="0" smtClean="0" sz="2000" spc="128">
                <a:solidFill>
                  <a:srgbClr val="2F3436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MUN</a:t>
            </a:r>
            <a:r>
              <a:rPr dirty="0" smtClean="0" sz="2000" spc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CIP</a:t>
            </a:r>
            <a:r>
              <a:rPr dirty="0" smtClean="0" sz="2000" spc="-5">
                <a:solidFill>
                  <a:srgbClr val="2F3436"/>
                </a:solidFill>
                <a:latin typeface="Arial"/>
                <a:cs typeface="Arial"/>
              </a:rPr>
              <a:t>A</a:t>
            </a:r>
            <a:r>
              <a:rPr dirty="0" smtClean="0" sz="2000" spc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8527795" y="2323513"/>
            <a:ext cx="1490725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DO</a:t>
            </a:r>
            <a:r>
              <a:rPr dirty="0" smtClean="0" sz="2000" spc="334">
                <a:solidFill>
                  <a:srgbClr val="2F3436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2F3436"/>
                </a:solidFill>
                <a:latin typeface="Arial"/>
                <a:cs typeface="Arial"/>
              </a:rPr>
              <a:t>NORTE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3943604" y="2591375"/>
            <a:ext cx="2256359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das</a:t>
            </a: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400" spc="39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acoe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189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3F4244"/>
                </a:solidFill>
                <a:latin typeface="Times New Roman"/>
                <a:cs typeface="Times New Roman"/>
              </a:rPr>
              <a:t>n</a:t>
            </a:r>
            <a:r>
              <a:rPr dirty="0" smtClean="0" sz="16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6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415</a:t>
            </a:r>
            <a:r>
              <a:rPr dirty="0" smtClean="0" sz="1400" spc="202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-</a:t>
            </a:r>
            <a:r>
              <a:rPr dirty="0" smtClean="0" sz="1400" spc="59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CEP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8229092" y="2600520"/>
            <a:ext cx="1485899" cy="4156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3659" marR="3529">
              <a:lnSpc>
                <a:spcPts val="1635"/>
              </a:lnSpc>
              <a:spcBef>
                <a:spcPts val="81"/>
              </a:spcBef>
            </a:pP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do</a:t>
            </a:r>
            <a:r>
              <a:rPr dirty="0" smtClean="0" sz="1400" spc="357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2F3436"/>
                </a:solidFill>
                <a:latin typeface="Arial"/>
                <a:cs typeface="Arial"/>
              </a:rPr>
              <a:t>N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orte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119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-</a:t>
            </a:r>
            <a:r>
              <a:rPr dirty="0" smtClean="0" sz="1400" spc="104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3F4244"/>
                </a:solidFill>
                <a:latin typeface="Arial"/>
                <a:cs typeface="Arial"/>
              </a:rPr>
              <a:t>Pa</a:t>
            </a:r>
            <a:r>
              <a:rPr dirty="0" smtClean="0" sz="1500" spc="0">
                <a:solidFill>
                  <a:srgbClr val="2F3436"/>
                </a:solidFill>
                <a:latin typeface="Arial"/>
                <a:cs typeface="Arial"/>
              </a:rPr>
              <a:t>r</a:t>
            </a:r>
            <a:r>
              <a:rPr dirty="0" smtClean="0" sz="1500" spc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endParaRPr sz="1500">
              <a:latin typeface="Arial"/>
              <a:cs typeface="Arial"/>
            </a:endParaRPr>
          </a:p>
          <a:p>
            <a:pPr marL="12700">
              <a:lnSpc>
                <a:spcPts val="1570"/>
              </a:lnSpc>
            </a:pP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(</a:t>
            </a:r>
            <a:r>
              <a:rPr dirty="0" smtClean="0" sz="1300" spc="0">
                <a:solidFill>
                  <a:srgbClr val="3F4244"/>
                </a:solidFill>
                <a:latin typeface="Arial"/>
                <a:cs typeface="Arial"/>
              </a:rPr>
              <a:t>94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)</a:t>
            </a:r>
            <a:r>
              <a:rPr dirty="0" smtClean="0" sz="1300" spc="64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400" spc="0" i="1">
                <a:solidFill>
                  <a:srgbClr val="3F4244"/>
                </a:solidFill>
                <a:latin typeface="Times New Roman"/>
                <a:cs typeface="Times New Roman"/>
              </a:rPr>
              <a:t>34</a:t>
            </a:r>
            <a:r>
              <a:rPr dirty="0" smtClean="0" sz="1400" spc="0" i="1">
                <a:solidFill>
                  <a:srgbClr val="595B5D"/>
                </a:solidFill>
                <a:latin typeface="Times New Roman"/>
                <a:cs typeface="Times New Roman"/>
              </a:rPr>
              <a:t>3-</a:t>
            </a:r>
            <a:r>
              <a:rPr dirty="0" smtClean="0" sz="1400" spc="0" i="1">
                <a:solidFill>
                  <a:srgbClr val="3F4244"/>
                </a:solidFill>
                <a:latin typeface="Times New Roman"/>
                <a:cs typeface="Times New Roman"/>
              </a:rPr>
              <a:t>1289</a:t>
            </a:r>
            <a:r>
              <a:rPr dirty="0" smtClean="0" sz="1400" spc="0" i="1">
                <a:solidFill>
                  <a:srgbClr val="595B5D"/>
                </a:solidFill>
                <a:latin typeface="Times New Roman"/>
                <a:cs typeface="Times New Roman"/>
              </a:rPr>
              <a:t>/</a:t>
            </a:r>
            <a:r>
              <a:rPr dirty="0" smtClean="0" sz="1400" spc="0" i="1">
                <a:solidFill>
                  <a:srgbClr val="3F4244"/>
                </a:solidFill>
                <a:latin typeface="Times New Roman"/>
                <a:cs typeface="Times New Roman"/>
              </a:rPr>
              <a:t>1635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68" name="object 168"/>
          <p:cNvSpPr txBox="1"/>
          <p:nvPr/>
        </p:nvSpPr>
        <p:spPr>
          <a:xfrm>
            <a:off x="3138932" y="2610811"/>
            <a:ext cx="694598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Avenida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7" name="object 167"/>
          <p:cNvSpPr txBox="1"/>
          <p:nvPr/>
        </p:nvSpPr>
        <p:spPr>
          <a:xfrm>
            <a:off x="6223508" y="2610811"/>
            <a:ext cx="1935106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68390-000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64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595B5D"/>
                </a:solidFill>
                <a:latin typeface="Arial"/>
                <a:cs typeface="Arial"/>
              </a:rPr>
              <a:t>-</a:t>
            </a:r>
            <a:r>
              <a:rPr dirty="0" smtClean="0" sz="1400" spc="59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2F3436"/>
                </a:solidFill>
                <a:latin typeface="Arial"/>
                <a:cs typeface="Arial"/>
              </a:rPr>
              <a:t>O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uri</a:t>
            </a:r>
            <a:r>
              <a:rPr dirty="0" smtClean="0" sz="1400" spc="0">
                <a:solidFill>
                  <a:srgbClr val="2F3436"/>
                </a:solidFill>
                <a:latin typeface="Arial"/>
                <a:cs typeface="Arial"/>
              </a:rPr>
              <a:t>l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dirty="0" smtClean="0" sz="1400" spc="0">
                <a:solidFill>
                  <a:srgbClr val="2F3436"/>
                </a:solidFill>
                <a:latin typeface="Arial"/>
                <a:cs typeface="Arial"/>
              </a:rPr>
              <a:t>n</a:t>
            </a:r>
            <a:r>
              <a:rPr dirty="0" smtClean="0" sz="1400" spc="0">
                <a:solidFill>
                  <a:srgbClr val="3F4244"/>
                </a:solidFill>
                <a:latin typeface="Arial"/>
                <a:cs typeface="Arial"/>
              </a:rPr>
              <a:t>dia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6" name="object 166"/>
          <p:cNvSpPr txBox="1"/>
          <p:nvPr/>
        </p:nvSpPr>
        <p:spPr>
          <a:xfrm>
            <a:off x="3084068" y="2811978"/>
            <a:ext cx="4380726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dirty="0" smtClean="0" sz="1300" spc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PJ</a:t>
            </a:r>
            <a:r>
              <a:rPr dirty="0" smtClean="0" sz="1300" spc="23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dirty="0" smtClean="0" sz="1300" spc="-125">
                <a:solidFill>
                  <a:srgbClr val="6E6E6E"/>
                </a:solidFill>
                <a:latin typeface="Arial"/>
                <a:cs typeface="Arial"/>
              </a:rPr>
              <a:t>Q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22.980</a:t>
            </a:r>
            <a:r>
              <a:rPr dirty="0" smtClean="0" sz="1300" spc="0">
                <a:solidFill>
                  <a:srgbClr val="3F4244"/>
                </a:solidFill>
                <a:latin typeface="Arial"/>
                <a:cs typeface="Arial"/>
              </a:rPr>
              <a:t>.643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/</a:t>
            </a:r>
            <a:r>
              <a:rPr dirty="0" smtClean="0" sz="1300" spc="0">
                <a:solidFill>
                  <a:srgbClr val="3F4244"/>
                </a:solidFill>
                <a:latin typeface="Arial"/>
                <a:cs typeface="Arial"/>
              </a:rPr>
              <a:t>000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1-</a:t>
            </a:r>
            <a:r>
              <a:rPr dirty="0" smtClean="0" sz="1300" spc="0">
                <a:solidFill>
                  <a:srgbClr val="6E6E6E"/>
                </a:solidFill>
                <a:latin typeface="Arial"/>
                <a:cs typeface="Arial"/>
              </a:rPr>
              <a:t>81</a:t>
            </a:r>
            <a:r>
              <a:rPr dirty="0" smtClean="0" sz="1300" spc="0">
                <a:solidFill>
                  <a:srgbClr val="6E6E6E"/>
                </a:solidFill>
                <a:latin typeface="Arial"/>
                <a:cs typeface="Arial"/>
              </a:rPr>
              <a:t>   </a:t>
            </a:r>
            <a:r>
              <a:rPr dirty="0" smtClean="0" sz="1300" spc="32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6E6E6E"/>
                </a:solidFill>
                <a:latin typeface="Arial"/>
                <a:cs typeface="Arial"/>
              </a:rPr>
              <a:t>www</a:t>
            </a:r>
            <a:r>
              <a:rPr dirty="0" smtClean="0" sz="1400" spc="254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6E6E6E"/>
                </a:solidFill>
                <a:latin typeface="Arial"/>
                <a:cs typeface="Arial"/>
              </a:rPr>
              <a:t>ounl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an</a:t>
            </a:r>
            <a:r>
              <a:rPr dirty="0" smtClean="0" sz="1300" spc="0">
                <a:solidFill>
                  <a:srgbClr val="6E6E6E"/>
                </a:solidFill>
                <a:latin typeface="Arial"/>
                <a:cs typeface="Arial"/>
              </a:rPr>
              <a:t>di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dirty="0" smtClean="0" sz="1300" spc="0">
                <a:solidFill>
                  <a:srgbClr val="9E9C97"/>
                </a:solidFill>
                <a:latin typeface="Arial"/>
                <a:cs typeface="Arial"/>
              </a:rPr>
              <a:t>,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pa</a:t>
            </a:r>
            <a:r>
              <a:rPr dirty="0" smtClean="0" sz="1300" spc="164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g</a:t>
            </a:r>
            <a:r>
              <a:rPr dirty="0" smtClean="0" sz="1300" spc="0">
                <a:solidFill>
                  <a:srgbClr val="6E6E6E"/>
                </a:solidFill>
                <a:latin typeface="Arial"/>
                <a:cs typeface="Arial"/>
              </a:rPr>
              <a:t>ov</a:t>
            </a:r>
            <a:r>
              <a:rPr dirty="0" smtClean="0" sz="1300" spc="39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595B5D"/>
                </a:solidFill>
                <a:latin typeface="Arial"/>
                <a:cs typeface="Arial"/>
              </a:rPr>
              <a:t>br</a:t>
            </a:r>
            <a:endParaRPr sz="1300">
              <a:latin typeface="Arial"/>
              <a:cs typeface="Arial"/>
            </a:endParaRPr>
          </a:p>
        </p:txBody>
      </p:sp>
      <p:sp>
        <p:nvSpPr>
          <p:cNvPr id="165" name="object 165"/>
          <p:cNvSpPr txBox="1"/>
          <p:nvPr/>
        </p:nvSpPr>
        <p:spPr>
          <a:xfrm>
            <a:off x="7662164" y="2822269"/>
            <a:ext cx="535861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30"/>
              </a:lnSpc>
              <a:spcBef>
                <a:spcPts val="71"/>
              </a:spcBef>
            </a:pPr>
            <a:r>
              <a:rPr dirty="0" smtClean="0" sz="1300" spc="0">
                <a:solidFill>
                  <a:srgbClr val="2F3436"/>
                </a:solidFill>
                <a:latin typeface="Arial"/>
                <a:cs typeface="Arial"/>
              </a:rPr>
              <a:t>P</a:t>
            </a:r>
            <a:r>
              <a:rPr dirty="0" smtClean="0" sz="1300" spc="-4">
                <a:solidFill>
                  <a:srgbClr val="2F3436"/>
                </a:solidFill>
                <a:latin typeface="Arial"/>
                <a:cs typeface="Arial"/>
              </a:rPr>
              <a:t>A</a:t>
            </a:r>
            <a:r>
              <a:rPr dirty="0" smtClean="0" sz="1300" spc="0">
                <a:solidFill>
                  <a:srgbClr val="3F4244"/>
                </a:solidFill>
                <a:latin typeface="Arial"/>
                <a:cs typeface="Arial"/>
              </a:rPr>
              <a:t>B</a:t>
            </a:r>
            <a:r>
              <a:rPr dirty="0" smtClean="0" sz="1300" spc="-4">
                <a:solidFill>
                  <a:srgbClr val="3F4244"/>
                </a:solidFill>
                <a:latin typeface="Arial"/>
                <a:cs typeface="Arial"/>
              </a:rPr>
              <a:t>X</a:t>
            </a:r>
            <a:r>
              <a:rPr dirty="0" smtClean="0" sz="1300" spc="0">
                <a:solidFill>
                  <a:srgbClr val="6E6E6E"/>
                </a:solidFill>
                <a:latin typeface="Arial"/>
                <a:cs typeface="Arial"/>
              </a:rPr>
              <a:t>:</a:t>
            </a:r>
            <a:endParaRPr sz="1300">
              <a:latin typeface="Arial"/>
              <a:cs typeface="Arial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4870196" y="3113480"/>
            <a:ext cx="302699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GABIN</a:t>
            </a:r>
            <a:r>
              <a:rPr dirty="0" smtClean="0" sz="1800" spc="-5">
                <a:solidFill>
                  <a:srgbClr val="2F3436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TE</a:t>
            </a:r>
            <a:r>
              <a:rPr dirty="0" smtClean="0" sz="1800" spc="409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PREFEITO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3632708" y="3657997"/>
            <a:ext cx="1699085" cy="1044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5" marR="39430">
              <a:lnSpc>
                <a:spcPts val="2039"/>
              </a:lnSpc>
              <a:spcBef>
                <a:spcPts val="102"/>
              </a:spcBef>
            </a:pPr>
            <a:r>
              <a:rPr dirty="0" smtClean="0" sz="1900">
                <a:solidFill>
                  <a:srgbClr val="6E6E6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resentan</a:t>
            </a:r>
            <a:r>
              <a:rPr dirty="0" smtClean="0" sz="1900" spc="-9">
                <a:solidFill>
                  <a:srgbClr val="6E6E6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  <a:p>
            <a:pPr marL="18796" marR="39430">
              <a:lnSpc>
                <a:spcPts val="1995"/>
              </a:lnSpc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eserrt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-221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-7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500" spc="0">
                <a:solidFill>
                  <a:srgbClr val="6E6E6E"/>
                </a:solidFill>
                <a:latin typeface="Arial"/>
                <a:cs typeface="Arial"/>
              </a:rPr>
              <a:t>nt</a:t>
            </a:r>
            <a:r>
              <a:rPr dirty="0" smtClean="0" sz="1500" spc="-25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an</a:t>
            </a:r>
            <a:r>
              <a:rPr dirty="0" smtClean="0" sz="1800" spc="154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24891" marR="39430">
              <a:lnSpc>
                <a:spcPts val="2065"/>
              </a:lnSpc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resentante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2675636" y="3668216"/>
            <a:ext cx="322579" cy="1034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715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endParaRPr sz="1800">
              <a:latin typeface="Times New Roman"/>
              <a:cs typeface="Times New Roman"/>
            </a:endParaRPr>
          </a:p>
          <a:p>
            <a:pPr marL="12700" marR="13715">
              <a:lnSpc>
                <a:spcPts val="2014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  <a:spcBef>
                <a:spcPts val="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endParaRPr sz="1800">
              <a:latin typeface="Times New Roman"/>
              <a:cs typeface="Times New Roman"/>
            </a:endParaRPr>
          </a:p>
          <a:p>
            <a:pPr marL="12700" marR="13715">
              <a:lnSpc>
                <a:spcPts val="2065"/>
              </a:lnSpc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3047492" y="3668216"/>
            <a:ext cx="557794" cy="1036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(urn)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14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(urn)</a:t>
            </a:r>
            <a:endParaRPr sz="1800">
              <a:latin typeface="Times New Roman"/>
              <a:cs typeface="Times New Roman"/>
            </a:endParaRPr>
          </a:p>
          <a:p>
            <a:pPr marL="12700" marR="6380">
              <a:lnSpc>
                <a:spcPts val="2065"/>
              </a:lnSpc>
              <a:spcBef>
                <a:spcPts val="2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(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urn)</a:t>
            </a:r>
            <a:endParaRPr sz="1800">
              <a:latin typeface="Times New Roman"/>
              <a:cs typeface="Times New Roman"/>
            </a:endParaRPr>
          </a:p>
          <a:p>
            <a:pPr marL="24891" marR="1645">
              <a:lnSpc>
                <a:spcPts val="208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(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urn)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5351780" y="3668216"/>
            <a:ext cx="311696" cy="1034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da</a:t>
            </a:r>
            <a:endParaRPr sz="1800">
              <a:latin typeface="Times New Roman"/>
              <a:cs typeface="Times New Roman"/>
            </a:endParaRPr>
          </a:p>
          <a:p>
            <a:pPr marL="18795" marR="10728">
              <a:lnSpc>
                <a:spcPts val="2014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da</a:t>
            </a:r>
            <a:endParaRPr sz="1800">
              <a:latin typeface="Times New Roman"/>
              <a:cs typeface="Times New Roman"/>
            </a:endParaRPr>
          </a:p>
          <a:p>
            <a:pPr marL="37083" indent="-18287">
              <a:lnSpc>
                <a:spcPts val="2060"/>
              </a:lnSpc>
              <a:spcBef>
                <a:spcPts val="2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5705347" y="3668216"/>
            <a:ext cx="1116437" cy="1036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2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eta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  <a:p>
            <a:pPr marL="12700" marR="41620">
              <a:lnSpc>
                <a:spcPts val="2014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  <a:spcBef>
                <a:spcPts val="2"/>
              </a:spcBef>
            </a:pP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  <a:p>
            <a:pPr marL="43180" marR="41620">
              <a:lnSpc>
                <a:spcPts val="208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etaria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6918452" y="3668216"/>
            <a:ext cx="1156890" cy="1034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43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Mu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ipal</a:t>
            </a:r>
            <a:endParaRPr sz="1800">
              <a:latin typeface="Times New Roman"/>
              <a:cs typeface="Times New Roman"/>
            </a:endParaRPr>
          </a:p>
          <a:p>
            <a:pPr marL="18795" marR="39430">
              <a:lnSpc>
                <a:spcPts val="2014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Mun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pal</a:t>
            </a:r>
            <a:endParaRPr sz="1800">
              <a:latin typeface="Times New Roman"/>
              <a:cs typeface="Times New Roman"/>
            </a:endParaRPr>
          </a:p>
          <a:p>
            <a:pPr marL="24891">
              <a:lnSpc>
                <a:spcPts val="2065"/>
              </a:lnSpc>
              <a:spcBef>
                <a:spcPts val="2"/>
              </a:spcBef>
            </a:pP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uni</a:t>
            </a: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pal</a:t>
            </a:r>
            <a:endParaRPr sz="1800">
              <a:latin typeface="Times New Roman"/>
              <a:cs typeface="Times New Roman"/>
            </a:endParaRPr>
          </a:p>
          <a:p>
            <a:pPr marL="43179" marR="39430">
              <a:lnSpc>
                <a:spcPts val="2065"/>
              </a:lnSpc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Muni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ipal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8131556" y="3668216"/>
            <a:ext cx="317792" cy="1034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 marR="26730">
              <a:lnSpc>
                <a:spcPts val="2014"/>
              </a:lnSpc>
              <a:spcBef>
                <a:spcPts val="3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endParaRPr sz="1800">
              <a:latin typeface="Times New Roman"/>
              <a:cs typeface="Times New Roman"/>
            </a:endParaRPr>
          </a:p>
          <a:p>
            <a:pPr marL="43180" indent="-24384">
              <a:lnSpc>
                <a:spcPts val="2060"/>
              </a:lnSpc>
              <a:spcBef>
                <a:spcPts val="2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8472932" y="3668216"/>
            <a:ext cx="1698569" cy="7721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Plan.ejament</a:t>
            </a:r>
            <a:r>
              <a:rPr dirty="0" smtClean="0" sz="1800" spc="-14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ts val="2039"/>
              </a:lnSpc>
              <a:spcBef>
                <a:spcPts val="5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Ha?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ta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9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ao.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~</a:t>
            </a:r>
            <a:endParaRPr sz="1900">
              <a:latin typeface="Times New Roman"/>
              <a:cs typeface="Times New Roman"/>
            </a:endParaRPr>
          </a:p>
          <a:p>
            <a:pPr marL="24892">
              <a:lnSpc>
                <a:spcPts val="2039"/>
              </a:lnSpc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io</a:t>
            </a:r>
            <a:r>
              <a:rPr dirty="0" smtClean="0" sz="1800" spc="407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Arnbient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2309876" y="3728672"/>
            <a:ext cx="185527" cy="97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dirty="0" smtClean="0" sz="1200" spc="0" i="1">
                <a:solidFill>
                  <a:srgbClr val="595B5D"/>
                </a:solidFill>
                <a:latin typeface="Arial"/>
                <a:cs typeface="Arial"/>
              </a:rPr>
              <a:t>»:</a:t>
            </a:r>
            <a:endParaRPr sz="1200">
              <a:latin typeface="Arial"/>
              <a:cs typeface="Arial"/>
            </a:endParaRPr>
          </a:p>
          <a:p>
            <a:pPr marL="18796" marR="2514">
              <a:lnSpc>
                <a:spcPct val="95825"/>
              </a:lnSpc>
              <a:spcBef>
                <a:spcPts val="663"/>
              </a:spcBef>
            </a:pPr>
            <a:r>
              <a:rPr dirty="0" smtClean="0" sz="1100" spc="0" i="1">
                <a:solidFill>
                  <a:srgbClr val="595B5D"/>
                </a:solidFill>
                <a:latin typeface="Arial"/>
                <a:cs typeface="Arial"/>
              </a:rPr>
              <a:t>r:</a:t>
            </a:r>
            <a:endParaRPr sz="1100">
              <a:latin typeface="Arial"/>
              <a:cs typeface="Arial"/>
            </a:endParaRPr>
          </a:p>
          <a:p>
            <a:pPr marL="18796" marR="22859">
              <a:lnSpc>
                <a:spcPct val="95825"/>
              </a:lnSpc>
              <a:spcBef>
                <a:spcPts val="150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  <a:p>
            <a:pPr marL="18796" marR="22859">
              <a:lnSpc>
                <a:spcPts val="2065"/>
              </a:lnSpc>
              <a:spcBef>
                <a:spcPts val="103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10679684" y="4186376"/>
            <a:ext cx="18084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_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9606788" y="4428065"/>
            <a:ext cx="1294091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3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Promo</a:t>
            </a:r>
            <a:r>
              <a:rPr dirty="0" smtClean="0" sz="20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ao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8491220" y="4448504"/>
            <a:ext cx="95905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Trabalho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2681732" y="4704536"/>
            <a:ext cx="929650" cy="5344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5" marR="34289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Soc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al;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8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2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(urn)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3638804" y="4974733"/>
            <a:ext cx="142683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es</a:t>
            </a:r>
            <a:r>
              <a:rPr dirty="0" smtClean="0" sz="1900" spc="-4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an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5693156" y="4974733"/>
            <a:ext cx="1063358" cy="528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Entidade</a:t>
            </a:r>
            <a:endParaRPr sz="1900">
              <a:latin typeface="Times New Roman"/>
              <a:cs typeface="Times New Roman"/>
            </a:endParaRPr>
          </a:p>
          <a:p>
            <a:pPr marL="30988">
              <a:lnSpc>
                <a:spcPts val="206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ndi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to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6784340" y="4974733"/>
            <a:ext cx="1934998" cy="528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445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 i="1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 i="1">
                <a:solidFill>
                  <a:srgbClr val="6E6E6E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 i="1">
                <a:solidFill>
                  <a:srgbClr val="595B5D"/>
                </a:solidFill>
                <a:latin typeface="Times New Roman"/>
                <a:cs typeface="Times New Roman"/>
              </a:rPr>
              <a:t>i»:</a:t>
            </a:r>
            <a:r>
              <a:rPr dirty="0" smtClean="0" sz="1900" spc="0" i="1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68" i="1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ntos</a:t>
            </a:r>
            <a:endParaRPr sz="1800">
              <a:latin typeface="Times New Roman"/>
              <a:cs typeface="Times New Roman"/>
            </a:endParaRPr>
          </a:p>
          <a:p>
            <a:pPr marL="73660">
              <a:lnSpc>
                <a:spcPts val="206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73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Tr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lh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dores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5357876" y="4984952"/>
            <a:ext cx="308863" cy="5161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991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  <a:spcBef>
                <a:spcPts val="6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8863075" y="4984952"/>
            <a:ext cx="849902" cy="518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7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:n</a:t>
            </a:r>
            <a:endParaRPr sz="1800">
              <a:latin typeface="Times New Roman"/>
              <a:cs typeface="Times New Roman"/>
            </a:endParaRPr>
          </a:p>
          <a:p>
            <a:pPr marL="43180" marR="5767">
              <a:lnSpc>
                <a:spcPts val="2085"/>
              </a:lnSpc>
              <a:spcBef>
                <a:spcPts val="7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Rurai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;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9759187" y="4984952"/>
            <a:ext cx="14266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9954259" y="4984952"/>
            <a:ext cx="584906" cy="518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341884" marR="34289">
              <a:lnSpc>
                <a:spcPts val="2085"/>
              </a:lnSpc>
              <a:spcBef>
                <a:spcPts val="7"/>
              </a:spcBef>
            </a:pP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2315972" y="5015610"/>
            <a:ext cx="209432" cy="741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30"/>
              </a:lnSpc>
              <a:spcBef>
                <a:spcPts val="81"/>
              </a:spcBef>
            </a:pPr>
            <a:r>
              <a:rPr dirty="0" smtClean="0" sz="1500" spc="0" i="1">
                <a:solidFill>
                  <a:srgbClr val="595B5D"/>
                </a:solidFill>
                <a:latin typeface="Times New Roman"/>
                <a:cs typeface="Times New Roman"/>
              </a:rPr>
              <a:t>r:</a:t>
            </a:r>
            <a:endParaRPr sz="1500">
              <a:latin typeface="Times New Roman"/>
              <a:cs typeface="Times New Roman"/>
            </a:endParaRPr>
          </a:p>
          <a:p>
            <a:pPr marL="12700" marR="28574">
              <a:lnSpc>
                <a:spcPct val="95825"/>
              </a:lnSpc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  <a:p>
            <a:pPr marL="24891" marR="28574">
              <a:lnSpc>
                <a:spcPct val="95825"/>
              </a:lnSpc>
              <a:spcBef>
                <a:spcPts val="738"/>
              </a:spcBef>
            </a:pPr>
            <a:r>
              <a:rPr dirty="0" smtClean="0" sz="1100" spc="0" i="1">
                <a:solidFill>
                  <a:srgbClr val="595B5D"/>
                </a:solidFill>
                <a:latin typeface="Arial"/>
                <a:cs typeface="Arial"/>
              </a:rPr>
              <a:t>r: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2681732" y="5236861"/>
            <a:ext cx="249377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2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(u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rn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)</a:t>
            </a:r>
            <a:r>
              <a:rPr dirty="0" smtClean="0" sz="1900" spc="333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Rep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es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en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tante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7692644" y="5511181"/>
            <a:ext cx="177601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dos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304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Produtores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10649204" y="5511181"/>
            <a:ext cx="32219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2687828" y="5521400"/>
            <a:ext cx="30886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3163315" y="5521400"/>
            <a:ext cx="217703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(urn)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168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Reprcs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ante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5699252" y="5521400"/>
            <a:ext cx="2948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6150356" y="5521400"/>
            <a:ext cx="129036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Assoc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oes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9710420" y="5521400"/>
            <a:ext cx="71024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Rurais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2687828" y="5759144"/>
            <a:ext cx="115929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Munici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2322068" y="6051752"/>
            <a:ext cx="121983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2687828" y="6051752"/>
            <a:ext cx="958483" cy="530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2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(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urn)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80"/>
              </a:lnSpc>
              <a:spcBef>
                <a:spcPts val="12"/>
              </a:spcBef>
            </a:pPr>
            <a:r>
              <a:rPr dirty="0" smtClean="0" baseline="-1610" sz="2700" spc="0">
                <a:solidFill>
                  <a:srgbClr val="6E6E6E"/>
                </a:solidFill>
                <a:latin typeface="Times New Roman"/>
                <a:cs typeface="Times New Roman"/>
              </a:rPr>
              <a:t>01</a:t>
            </a:r>
            <a:r>
              <a:rPr dirty="0" smtClean="0" baseline="-1610" sz="2700" spc="0">
                <a:solidFill>
                  <a:srgbClr val="6E6E6E"/>
                </a:solidFill>
                <a:latin typeface="Times New Roman"/>
                <a:cs typeface="Times New Roman"/>
              </a:rPr>
              <a:t>  </a:t>
            </a:r>
            <a:r>
              <a:rPr dirty="0" smtClean="0" baseline="-1610" sz="2700" spc="111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525" sz="2850" spc="0">
                <a:solidFill>
                  <a:srgbClr val="838380"/>
                </a:solidFill>
                <a:latin typeface="Times New Roman"/>
                <a:cs typeface="Times New Roman"/>
              </a:rPr>
              <a:t>(</a:t>
            </a:r>
            <a:r>
              <a:rPr dirty="0" smtClean="0" baseline="-1525" sz="2850" spc="0">
                <a:solidFill>
                  <a:srgbClr val="6E6E6E"/>
                </a:solidFill>
                <a:latin typeface="Times New Roman"/>
                <a:cs typeface="Times New Roman"/>
              </a:rPr>
              <a:t>urn</a:t>
            </a:r>
            <a:r>
              <a:rPr dirty="0" smtClean="0" baseline="-1525" sz="2850" spc="0">
                <a:solidFill>
                  <a:srgbClr val="838380"/>
                </a:solidFill>
                <a:latin typeface="Times New Roman"/>
                <a:cs typeface="Times New Roman"/>
              </a:rPr>
              <a:t>)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3650996" y="6051752"/>
            <a:ext cx="1620893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Representante</a:t>
            </a:r>
            <a:endParaRPr sz="1800">
              <a:latin typeface="Times New Roman"/>
              <a:cs typeface="Times New Roman"/>
            </a:endParaRPr>
          </a:p>
          <a:p>
            <a:pPr marL="85851">
              <a:lnSpc>
                <a:spcPct val="95825"/>
              </a:lnSpc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Reprc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ntante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5357876" y="6051752"/>
            <a:ext cx="32612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cia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5705348" y="6051752"/>
            <a:ext cx="59267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eja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6424676" y="6051752"/>
            <a:ext cx="211999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6lica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383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Ap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6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8655812" y="6051752"/>
            <a:ext cx="88940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ma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9667747" y="6051752"/>
            <a:ext cx="23951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8637524" y="6273327"/>
            <a:ext cx="1643901" cy="317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50"/>
              </a:lnSpc>
              <a:spcBef>
                <a:spcPts val="122"/>
              </a:spcBef>
            </a:pPr>
            <a:r>
              <a:rPr dirty="0" smtClean="0" sz="2300" spc="0" i="1">
                <a:solidFill>
                  <a:srgbClr val="6E6E6E"/>
                </a:solidFill>
                <a:latin typeface="Arial"/>
                <a:cs typeface="Arial"/>
              </a:rPr>
              <a:t>e</a:t>
            </a:r>
            <a:r>
              <a:rPr dirty="0" smtClean="0" sz="2300" spc="0" i="1">
                <a:solidFill>
                  <a:srgbClr val="838380"/>
                </a:solidFill>
                <a:latin typeface="Arial"/>
                <a:cs typeface="Arial"/>
              </a:rPr>
              <a:t>f</a:t>
            </a:r>
            <a:r>
              <a:rPr dirty="0" smtClean="0" sz="2300" spc="149" i="1">
                <a:solidFill>
                  <a:srgbClr val="838380"/>
                </a:solidFill>
                <a:latin typeface="Arial"/>
                <a:cs typeface="Arial"/>
              </a:rPr>
              <a:t> </a:t>
            </a:r>
            <a:r>
              <a:rPr dirty="0" smtClean="0" sz="1600" spc="0" i="1">
                <a:solidFill>
                  <a:srgbClr val="595B5D"/>
                </a:solidFill>
                <a:latin typeface="Arial"/>
                <a:cs typeface="Arial"/>
              </a:rPr>
              <a:t>c»:</a:t>
            </a:r>
            <a:r>
              <a:rPr dirty="0" smtClean="0" sz="1600" spc="0" i="1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600" spc="144" i="1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nti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5479796" y="6315852"/>
            <a:ext cx="171448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34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so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oes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7314692" y="6326072"/>
            <a:ext cx="116440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2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10508996" y="6326072"/>
            <a:ext cx="43926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qu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3498596" y="6584076"/>
            <a:ext cx="184992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2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prornocao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28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5400548" y="6584076"/>
            <a:ext cx="348664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79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442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habita</a:t>
            </a:r>
            <a:r>
              <a:rPr dirty="0" smtClean="0" sz="1900" spc="-11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534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in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2693924" y="6594296"/>
            <a:ext cx="66851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atuam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9045956" y="6594296"/>
            <a:ext cx="88292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popu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ar.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1931924" y="7114428"/>
            <a:ext cx="58748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~</a:t>
            </a:r>
            <a:r>
              <a:rPr dirty="0" smtClean="0" sz="1900" spc="32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-159">
                <a:solidFill>
                  <a:srgbClr val="6E6E6E"/>
                </a:solidFill>
                <a:latin typeface="Times New Roman"/>
                <a:cs typeface="Times New Roman"/>
              </a:rPr>
              <a:t>1</a:t>
            </a:r>
            <a:r>
              <a:rPr dirty="0" smtClean="0" sz="800" spc="0">
                <a:solidFill>
                  <a:srgbClr val="838380"/>
                </a:solidFill>
                <a:latin typeface="Times New Roman"/>
                <a:cs typeface="Times New Roman"/>
              </a:rPr>
              <a:t>0</a:t>
            </a:r>
            <a:r>
              <a:rPr dirty="0" smtClean="0" sz="800" spc="0">
                <a:solidFill>
                  <a:srgbClr val="838380"/>
                </a:solidFill>
                <a:latin typeface="Times New Roman"/>
                <a:cs typeface="Times New Roman"/>
              </a:rPr>
              <a:t>  </a:t>
            </a:r>
            <a:r>
              <a:rPr dirty="0" smtClean="0" sz="800" spc="29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800" spc="0">
                <a:solidFill>
                  <a:srgbClr val="6E6E6E"/>
                </a:solidFill>
                <a:latin typeface="Times New Roman"/>
                <a:cs typeface="Times New Roman"/>
              </a:rPr>
              <a:t>-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2547620" y="7114428"/>
            <a:ext cx="242743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7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Pres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den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ia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68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5077460" y="7114428"/>
            <a:ext cx="581612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lho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78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373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Gest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69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311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HI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399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1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cx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64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ario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1944116" y="7352172"/>
            <a:ext cx="188271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(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)</a:t>
            </a:r>
            <a:r>
              <a:rPr dirty="0" smtClean="0" sz="1800" spc="-114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Ha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bi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tac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1931924" y="7616095"/>
            <a:ext cx="458039" cy="317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50"/>
              </a:lnSpc>
              <a:spcBef>
                <a:spcPts val="122"/>
              </a:spcBef>
            </a:pPr>
            <a:r>
              <a:rPr dirty="0" smtClean="0" sz="2300" spc="0">
                <a:solidFill>
                  <a:srgbClr val="838380"/>
                </a:solidFill>
                <a:latin typeface="Times New Roman"/>
                <a:cs typeface="Times New Roman"/>
              </a:rPr>
              <a:t>S</a:t>
            </a:r>
            <a:r>
              <a:rPr dirty="0" smtClean="0" sz="2300" spc="18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2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°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2407411" y="7667192"/>
            <a:ext cx="154233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-</a:t>
            </a:r>
            <a:r>
              <a:rPr dirty="0" smtClean="0" sz="1800" spc="148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0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65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presidente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4071620" y="7667192"/>
            <a:ext cx="136910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43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lh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5534660" y="7667192"/>
            <a:ext cx="301767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Ge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stor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8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43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FHIS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91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x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8680196" y="7667192"/>
            <a:ext cx="215737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200" spc="0">
                <a:solidFill>
                  <a:srgbClr val="595B5D"/>
                </a:solidFill>
                <a:latin typeface="Arial"/>
                <a:cs typeface="Arial"/>
              </a:rPr>
              <a:t>0</a:t>
            </a:r>
            <a:r>
              <a:rPr dirty="0" smtClean="0" sz="1200" spc="82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oto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17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qualidade.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2389124" y="7925196"/>
            <a:ext cx="400531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900" spc="0">
                <a:solidFill>
                  <a:srgbClr val="6E6E6E"/>
                </a:solidFill>
                <a:latin typeface="Arial"/>
                <a:cs typeface="Arial"/>
              </a:rPr>
              <a:t>-</a:t>
            </a:r>
            <a:r>
              <a:rPr dirty="0" smtClean="0" sz="900" spc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900" spc="154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pe</a:t>
            </a:r>
            <a:r>
              <a:rPr dirty="0" smtClean="0" sz="1800" spc="-6">
                <a:solidFill>
                  <a:srgbClr val="6E6E6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ra</a:t>
            </a:r>
            <a:r>
              <a:rPr dirty="0" smtClean="0" sz="1800" spc="-25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323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Sc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43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ipal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6503924" y="7925196"/>
            <a:ext cx="285985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47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bi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acao</a:t>
            </a:r>
            <a:r>
              <a:rPr dirty="0" smtClean="0" sz="1900" spc="50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por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onar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1925827" y="7935416"/>
            <a:ext cx="44422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~</a:t>
            </a:r>
            <a:r>
              <a:rPr dirty="0" smtClean="0" sz="1800" spc="-127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3</a:t>
            </a:r>
            <a:r>
              <a:rPr dirty="0" smtClean="0" sz="900" spc="0">
                <a:solidFill>
                  <a:srgbClr val="838380"/>
                </a:solidFill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9551924" y="7935416"/>
            <a:ext cx="132361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397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lho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1925827" y="8187324"/>
            <a:ext cx="3144860" cy="7482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892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Ge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23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38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22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ne</a:t>
            </a: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easa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endParaRPr sz="1900">
              <a:latin typeface="Times New Roman"/>
              <a:cs typeface="Times New Roman"/>
            </a:endParaRPr>
          </a:p>
          <a:p>
            <a:pPr marL="12700" marR="36194">
              <a:lnSpc>
                <a:spcPct val="95825"/>
              </a:lnSpc>
              <a:spcBef>
                <a:spcPts val="1505"/>
              </a:spcBef>
            </a:pP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&lt;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;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65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III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211572" y="8197544"/>
            <a:ext cx="221982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exe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cio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7552435" y="8197544"/>
            <a:ext cx="149019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rnp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et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1919732" y="9223644"/>
            <a:ext cx="196188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DAS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APLICACAo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4004564" y="9233864"/>
            <a:ext cx="195033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54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5">
                <a:solidFill>
                  <a:srgbClr val="3F4244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URSOS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6058916" y="9233864"/>
            <a:ext cx="110779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403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HIS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2651252" y="9796668"/>
            <a:ext cx="64795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ART.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3401059" y="9796668"/>
            <a:ext cx="29611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6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°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3809491" y="9796668"/>
            <a:ext cx="103963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Aplicacao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5053076" y="9796668"/>
            <a:ext cx="42361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dos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5595620" y="9796668"/>
            <a:ext cx="92949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ursos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6723380" y="9796668"/>
            <a:ext cx="32219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7144004" y="9796668"/>
            <a:ext cx="62644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FHIS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7857236" y="9796668"/>
            <a:ext cx="192308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ser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9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st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ados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9996932" y="9796668"/>
            <a:ext cx="17726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10283444" y="9796668"/>
            <a:ext cx="59704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oes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4967732" y="10058796"/>
            <a:ext cx="273263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ac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534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442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In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1907539" y="10069016"/>
            <a:ext cx="112420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838380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inculad</a:t>
            </a:r>
            <a:r>
              <a:rPr dirty="0" smtClean="0" sz="1800" spc="-9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3212084" y="10069016"/>
            <a:ext cx="156815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aos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0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rogr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7924292" y="10069016"/>
            <a:ext cx="264121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al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67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q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38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temp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2657348" y="10337240"/>
            <a:ext cx="115950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Aq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48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ca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3937508" y="10337240"/>
            <a:ext cx="125597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st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uca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5412740" y="10337240"/>
            <a:ext cx="23818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Coriclu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7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Mel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h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7906004" y="10337240"/>
            <a:ext cx="99305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9021572" y="10337240"/>
            <a:ext cx="193202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600" spc="0">
                <a:solidFill>
                  <a:srgbClr val="595B5D"/>
                </a:solidFill>
                <a:latin typeface="Arial"/>
                <a:cs typeface="Arial"/>
              </a:rPr>
              <a:t>Loca</a:t>
            </a:r>
            <a:r>
              <a:rPr dirty="0" smtClean="0" sz="1600" spc="0">
                <a:solidFill>
                  <a:srgbClr val="6E6E6E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595B5D"/>
                </a:solidFill>
                <a:latin typeface="Arial"/>
                <a:cs typeface="Arial"/>
              </a:rPr>
              <a:t>ao</a:t>
            </a:r>
            <a:r>
              <a:rPr dirty="0" smtClean="0" sz="1600" spc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ial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04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139188" y="10347459"/>
            <a:ext cx="219709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5"/>
              </a:lnSpc>
              <a:spcBef>
                <a:spcPts val="91"/>
              </a:spcBef>
            </a:pPr>
            <a:r>
              <a:rPr dirty="0" smtClean="0" sz="1700" spc="0">
                <a:solidFill>
                  <a:srgbClr val="838380"/>
                </a:solidFill>
                <a:latin typeface="Times New Roman"/>
                <a:cs typeface="Times New Roman"/>
              </a:rPr>
              <a:t>1.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2657348" y="10589148"/>
            <a:ext cx="145433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en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to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857748" y="10589148"/>
            <a:ext cx="149326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ionais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4150867" y="10599368"/>
            <a:ext cx="553135" cy="5125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4348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39"/>
              </a:lnSpc>
              <a:spcBef>
                <a:spcPts val="5"/>
              </a:spcBef>
            </a:pPr>
            <a:r>
              <a:rPr dirty="0" smtClean="0" sz="1900">
                <a:solidFill>
                  <a:srgbClr val="595B5D"/>
                </a:solidFill>
                <a:latin typeface="Times New Roman"/>
                <a:cs typeface="Times New Roman"/>
              </a:rPr>
              <a:t>lo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4723892" y="10599368"/>
            <a:ext cx="100011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nid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7491476" y="10599368"/>
            <a:ext cx="36388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7899908" y="10599368"/>
            <a:ext cx="5707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588756" y="10599368"/>
            <a:ext cx="83416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urban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9618979" y="10599368"/>
            <a:ext cx="89086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28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rurai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974595" y="10834961"/>
            <a:ext cx="356365" cy="560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198" algn="ctr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6E6E6E"/>
                </a:solidFill>
                <a:latin typeface="Times New Roman"/>
                <a:cs typeface="Times New Roman"/>
              </a:rPr>
              <a:t>II.</a:t>
            </a:r>
            <a:endParaRPr sz="2000">
              <a:latin typeface="Times New Roman"/>
              <a:cs typeface="Times New Roman"/>
            </a:endParaRPr>
          </a:p>
          <a:p>
            <a:pPr marR="2596" algn="ctr">
              <a:lnSpc>
                <a:spcPct val="95825"/>
              </a:lnSpc>
              <a:spcBef>
                <a:spcPts val="3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III.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2663444" y="10834961"/>
            <a:ext cx="1022565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Produ</a:t>
            </a:r>
            <a:r>
              <a:rPr dirty="0" smtClean="0" sz="20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ao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809492" y="10834961"/>
            <a:ext cx="303237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20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754372" y="10845180"/>
            <a:ext cx="413742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an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z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ados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178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para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3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fins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39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habita</a:t>
            </a:r>
            <a:r>
              <a:rPr dirty="0" smtClean="0" sz="1800" spc="-9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onai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9180068" y="11131692"/>
            <a:ext cx="166605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35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egularizacao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657347" y="11141912"/>
            <a:ext cx="13795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rbanizaca</a:t>
            </a:r>
            <a:r>
              <a:rPr dirty="0" smtClean="0" sz="1800" spc="-1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303268" y="11141912"/>
            <a:ext cx="109389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produ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22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522468" y="11141912"/>
            <a:ext cx="30781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924804" y="11141912"/>
            <a:ext cx="144344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quipamentos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662164" y="11141912"/>
            <a:ext cx="141536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corn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tarios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351780" y="11375354"/>
            <a:ext cx="4029098" cy="3047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2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2200" spc="0">
                <a:solidFill>
                  <a:srgbClr val="595B5D"/>
                </a:solidFill>
                <a:latin typeface="Times New Roman"/>
                <a:cs typeface="Times New Roman"/>
              </a:rPr>
              <a:t>ar</a:t>
            </a:r>
            <a:r>
              <a:rPr dirty="0" smtClean="0" sz="22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2200" spc="0">
                <a:solidFill>
                  <a:srgbClr val="595B5D"/>
                </a:solidFill>
                <a:latin typeface="Times New Roman"/>
                <a:cs typeface="Times New Roman"/>
              </a:rPr>
              <a:t>as</a:t>
            </a:r>
            <a:r>
              <a:rPr dirty="0" smtClean="0" sz="2200" spc="36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2100" spc="0">
                <a:solidFill>
                  <a:srgbClr val="595B5D"/>
                </a:solidFill>
                <a:latin typeface="Times New Roman"/>
                <a:cs typeface="Times New Roman"/>
              </a:rPr>
              <a:t>caracterizadas</a:t>
            </a:r>
            <a:r>
              <a:rPr dirty="0" smtClean="0" sz="2100" spc="203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int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esse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657348" y="11416232"/>
            <a:ext cx="98583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fu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ridiar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779012" y="11416232"/>
            <a:ext cx="134075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236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urbanist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9545828" y="11416232"/>
            <a:ext cx="77479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so</a:t>
            </a: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ia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962404" y="11666167"/>
            <a:ext cx="38486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9E9C97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657348" y="11666167"/>
            <a:ext cx="130356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Irn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pl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antac</a:t>
            </a:r>
            <a:r>
              <a:rPr dirty="0" smtClean="0" sz="1800" spc="-1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254499" y="11666167"/>
            <a:ext cx="2948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699508" y="11666167"/>
            <a:ext cx="123454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an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247892" y="11666167"/>
            <a:ext cx="75787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211059" y="11666167"/>
            <a:ext cx="140070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infraestrutu</a:t>
            </a:r>
            <a:r>
              <a:rPr dirty="0" smtClean="0" sz="1800" spc="-1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997188" y="11666167"/>
            <a:ext cx="1702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295892" y="11666167"/>
            <a:ext cx="150594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equipamcnt.os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639060" y="11936364"/>
            <a:ext cx="1086664" cy="10018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987" marR="26730">
              <a:lnSpc>
                <a:spcPts val="1880"/>
              </a:lnSpc>
              <a:spcBef>
                <a:spcPts val="94"/>
              </a:spcBef>
            </a:pPr>
            <a:r>
              <a:rPr dirty="0" smtClean="0" baseline="-4577" sz="2850" spc="0">
                <a:solidFill>
                  <a:srgbClr val="6E6E6E"/>
                </a:solidFill>
                <a:latin typeface="Times New Roman"/>
                <a:cs typeface="Times New Roman"/>
              </a:rPr>
              <a:t>urbanos</a:t>
            </a:r>
            <a:r>
              <a:rPr dirty="0" smtClean="0" baseline="-4577" sz="2850" spc="0">
                <a:solidFill>
                  <a:srgbClr val="838380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  <a:p>
            <a:pPr marL="30987" marR="26730">
              <a:lnSpc>
                <a:spcPts val="1675"/>
              </a:lnSpc>
            </a:pP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socia</a:t>
            </a:r>
            <a:r>
              <a:rPr dirty="0" smtClean="0" baseline="1610" sz="2700" spc="-5">
                <a:solidFill>
                  <a:srgbClr val="6E6E6E"/>
                </a:solidFill>
                <a:latin typeface="Times New Roman"/>
                <a:cs typeface="Times New Roman"/>
              </a:rPr>
              <a:t>l</a:t>
            </a:r>
            <a:r>
              <a:rPr dirty="0" smtClean="0" baseline="1610" sz="2700" spc="0">
                <a:solidFill>
                  <a:srgbClr val="838380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9"/>
              </a:lnSpc>
              <a:spcBef>
                <a:spcPts val="84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Aquisi~ao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9"/>
              </a:lnSpc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moradia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833875" y="11936364"/>
            <a:ext cx="243263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rn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le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ent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res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338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394195" y="11936364"/>
            <a:ext cx="116086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ogr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9448292" y="11936364"/>
            <a:ext cx="30756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759700" y="11945294"/>
            <a:ext cx="1441281" cy="2552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0"/>
              </a:lnSpc>
              <a:spcBef>
                <a:spcPts val="97"/>
              </a:spcBef>
            </a:pPr>
            <a:r>
              <a:rPr dirty="0" smtClean="0" sz="1800" spc="-104">
                <a:solidFill>
                  <a:srgbClr val="595B5D"/>
                </a:solidFill>
                <a:latin typeface="Arial"/>
                <a:cs typeface="Arial"/>
              </a:rPr>
              <a:t>h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ab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cioriais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9875012" y="11946583"/>
            <a:ext cx="93051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int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944116" y="12413900"/>
            <a:ext cx="367719" cy="853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580" marR="14644" algn="ctr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>
                <a:solidFill>
                  <a:srgbClr val="838380"/>
                </a:solidFill>
                <a:latin typeface="Arial"/>
                <a:cs typeface="Arial"/>
              </a:rPr>
              <a:t>v</a:t>
            </a:r>
            <a:r>
              <a:rPr dirty="0" smtClean="0" sz="2400" spc="0">
                <a:solidFill>
                  <a:srgbClr val="6E6E6E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907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943604" y="12466716"/>
            <a:ext cx="30756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00804" y="12466716"/>
            <a:ext cx="175360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mat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iais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47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para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363716" y="12466716"/>
            <a:ext cx="136011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oria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7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cao,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234932" y="12466716"/>
            <a:ext cx="17726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545828" y="12466716"/>
            <a:ext cx="88606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ref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ma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0618724" y="12466716"/>
            <a:ext cx="30756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875524" y="12476935"/>
            <a:ext cx="109600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arnp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iac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639060" y="13003164"/>
            <a:ext cx="1483352" cy="7214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322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pe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acao</a:t>
            </a:r>
            <a:endParaRPr sz="1900">
              <a:latin typeface="Times New Roman"/>
              <a:cs typeface="Times New Roman"/>
            </a:endParaRPr>
          </a:p>
          <a:p>
            <a:pPr marL="12700" marR="82333">
              <a:lnSpc>
                <a:spcPts val="2069"/>
              </a:lnSpc>
              <a:spcBef>
                <a:spcPts val="388"/>
              </a:spcBef>
            </a:pP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deteri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ada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 </a:t>
            </a:r>
            <a:endParaRPr sz="1800">
              <a:latin typeface="Times New Roman"/>
              <a:cs typeface="Times New Roman"/>
            </a:endParaRPr>
          </a:p>
          <a:p>
            <a:pPr marL="12700" marR="82333">
              <a:lnSpc>
                <a:spcPts val="2069"/>
              </a:lnSpc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social.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309364" y="13003164"/>
            <a:ext cx="32219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797044" y="13003164"/>
            <a:ext cx="103100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od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071108" y="13003164"/>
            <a:ext cx="28934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528308" y="13003164"/>
            <a:ext cx="141709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mov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    </a:t>
            </a:r>
            <a:r>
              <a:rPr dirty="0" smtClean="0" sz="1800" spc="407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em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125459" y="13013383"/>
            <a:ext cx="5707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595B5D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942324" y="13013383"/>
            <a:ext cx="131819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enco</a:t>
            </a:r>
            <a:r>
              <a:rPr dirty="0" smtClean="0" sz="1800" spc="-5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iyadas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588244" y="13013383"/>
            <a:ext cx="30886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ou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187188" y="13271388"/>
            <a:ext cx="424999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ou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4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riferica</a:t>
            </a:r>
            <a:r>
              <a:rPr dirty="0" smtClean="0" sz="1900" spc="-11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,</a:t>
            </a:r>
            <a:r>
              <a:rPr dirty="0" smtClean="0" sz="1900" spc="159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para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87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fins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8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habitacionais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527540" y="13271388"/>
            <a:ext cx="135246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444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int</a:t>
            </a:r>
            <a:r>
              <a:rPr dirty="0" smtClean="0" sz="1900" spc="-4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esse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199636" y="13281607"/>
            <a:ext cx="87666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ntrais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864868" y="13805863"/>
            <a:ext cx="46783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II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632964" y="13805863"/>
            <a:ext cx="743123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85"/>
              </a:lnSpc>
              <a:spcBef>
                <a:spcPts val="94"/>
              </a:spcBef>
            </a:pPr>
            <a:r>
              <a:rPr dirty="0" smtClean="0" baseline="-1610" sz="2700" spc="0">
                <a:solidFill>
                  <a:srgbClr val="6E6E6E"/>
                </a:solidFill>
                <a:latin typeface="Times New Roman"/>
                <a:cs typeface="Times New Roman"/>
              </a:rPr>
              <a:t>Outros</a:t>
            </a:r>
            <a:endParaRPr sz="1800">
              <a:latin typeface="Times New Roman"/>
              <a:cs typeface="Times New Roman"/>
            </a:endParaRPr>
          </a:p>
          <a:p>
            <a:pPr marL="12700" marR="19632">
              <a:lnSpc>
                <a:spcPts val="1785"/>
              </a:lnSpc>
            </a:pP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Ges</a:t>
            </a:r>
            <a:r>
              <a:rPr dirty="0" smtClean="0" baseline="1610" sz="2700" spc="0">
                <a:solidFill>
                  <a:srgbClr val="838380"/>
                </a:solidFill>
                <a:latin typeface="Times New Roman"/>
                <a:cs typeface="Times New Roman"/>
              </a:rPr>
              <a:t>t</a:t>
            </a: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or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55924" y="13795644"/>
            <a:ext cx="1250102" cy="4836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8043">
              <a:lnSpc>
                <a:spcPts val="1975"/>
              </a:lnSpc>
              <a:spcBef>
                <a:spcPts val="98"/>
              </a:spcBef>
            </a:pPr>
            <a:r>
              <a:rPr dirty="0" smtClean="0" baseline="-1525" sz="2850" spc="0">
                <a:solidFill>
                  <a:srgbClr val="6E6E6E"/>
                </a:solidFill>
                <a:latin typeface="Times New Roman"/>
                <a:cs typeface="Times New Roman"/>
              </a:rPr>
              <a:t>p</a:t>
            </a:r>
            <a:r>
              <a:rPr dirty="0" smtClean="0" baseline="-1525" sz="285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baseline="-1525" sz="2850" spc="0">
                <a:solidFill>
                  <a:srgbClr val="6E6E6E"/>
                </a:solidFill>
                <a:latin typeface="Times New Roman"/>
                <a:cs typeface="Times New Roman"/>
              </a:rPr>
              <a:t>og</a:t>
            </a:r>
            <a:r>
              <a:rPr dirty="0" smtClean="0" baseline="-1525" sz="285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baseline="-1525" sz="2850" spc="0">
                <a:solidFill>
                  <a:srgbClr val="6E6E6E"/>
                </a:solidFill>
                <a:latin typeface="Times New Roman"/>
                <a:cs typeface="Times New Roman"/>
              </a:rPr>
              <a:t>amas</a:t>
            </a:r>
            <a:endParaRPr sz="1900">
              <a:latin typeface="Times New Roman"/>
              <a:cs typeface="Times New Roman"/>
            </a:endParaRPr>
          </a:p>
          <a:p>
            <a:pPr marL="12700" marR="39430">
              <a:lnSpc>
                <a:spcPts val="1770"/>
              </a:lnSpc>
            </a:pP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do</a:t>
            </a: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610" sz="2700" spc="81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FH</a:t>
            </a:r>
            <a:r>
              <a:rPr dirty="0" smtClean="0" baseline="1610" sz="2700" spc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dirty="0" smtClean="0" baseline="1610" sz="27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baseline="1610" sz="2700" spc="0">
                <a:solidFill>
                  <a:srgbClr val="838380"/>
                </a:solidFill>
                <a:latin typeface="Times New Roman"/>
                <a:cs typeface="Times New Roman"/>
              </a:rPr>
              <a:t>~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882388" y="13805863"/>
            <a:ext cx="17028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26228" y="13805863"/>
            <a:ext cx="131756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tervenco</a:t>
            </a:r>
            <a:r>
              <a:rPr dirty="0" smtClean="0" sz="1800" spc="-1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68516" y="13795644"/>
            <a:ext cx="101549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77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rm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26756" y="13805863"/>
            <a:ext cx="97237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apro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va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997188" y="13805863"/>
            <a:ext cx="48868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pelo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588500" y="13795644"/>
            <a:ext cx="104537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Cons</a:t>
            </a:r>
            <a:r>
              <a:rPr dirty="0" smtClean="0" sz="1900" spc="-5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740644" y="13795644"/>
            <a:ext cx="19189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_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70964" y="14293187"/>
            <a:ext cx="18300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>
                <a:solidFill>
                  <a:srgbClr val="838380"/>
                </a:solidFill>
                <a:latin typeface="Times New Roman"/>
                <a:cs typeface="Times New Roman"/>
              </a:rPr>
              <a:t>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498084" y="14291468"/>
            <a:ext cx="4030167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347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er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ul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7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2400" spc="0">
                <a:solidFill>
                  <a:srgbClr val="6E6E6E"/>
                </a:solidFill>
                <a:latin typeface="Arial"/>
                <a:cs typeface="Arial"/>
              </a:rPr>
              <a:t>a</a:t>
            </a:r>
            <a:r>
              <a:rPr dirty="0" smtClean="0" sz="2400" spc="-61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im</a:t>
            </a:r>
            <a:r>
              <a:rPr dirty="0" smtClean="0" sz="1800" spc="-4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ta</a:t>
            </a:r>
            <a:r>
              <a:rPr dirty="0" smtClean="0" sz="1800" spc="-4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29332" y="14334065"/>
            <a:ext cx="1535320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dirty="0" smtClean="0" sz="2000" spc="0">
                <a:solidFill>
                  <a:srgbClr val="838380"/>
                </a:solidFill>
                <a:latin typeface="Times New Roman"/>
                <a:cs typeface="Times New Roman"/>
              </a:rPr>
              <a:t>e</a:t>
            </a:r>
            <a:r>
              <a:rPr dirty="0" smtClean="0" sz="2000" spc="0">
                <a:solidFill>
                  <a:srgbClr val="6E6E6E"/>
                </a:solidFill>
                <a:latin typeface="Times New Roman"/>
                <a:cs typeface="Times New Roman"/>
              </a:rPr>
              <a:t>ra</a:t>
            </a:r>
            <a:r>
              <a:rPr dirty="0" smtClean="0" sz="2000" spc="365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-5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ida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63060" y="14344284"/>
            <a:ext cx="123966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286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aquis</a:t>
            </a:r>
            <a:r>
              <a:rPr dirty="0" smtClean="0" sz="1900" spc="-4">
                <a:solidFill>
                  <a:srgbClr val="6E6E6E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4">
                <a:solidFill>
                  <a:srgbClr val="838380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66036" y="14354503"/>
            <a:ext cx="39579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>
                <a:solidFill>
                  <a:srgbClr val="6E6E6E"/>
                </a:solidFill>
                <a:latin typeface="Times New Roman"/>
                <a:cs typeface="Times New Roman"/>
              </a:rPr>
              <a:t>1</a:t>
            </a:r>
            <a:r>
              <a:rPr dirty="0" smtClean="0" sz="800">
                <a:solidFill>
                  <a:srgbClr val="9E9C97"/>
                </a:solidFill>
                <a:latin typeface="Times New Roman"/>
                <a:cs typeface="Times New Roman"/>
              </a:rPr>
              <a:t>0</a:t>
            </a:r>
            <a:r>
              <a:rPr dirty="0" smtClean="0" sz="1500">
                <a:solidFill>
                  <a:srgbClr val="6E6E6E"/>
                </a:solidFill>
                <a:latin typeface="Times New Roman"/>
                <a:cs typeface="Times New Roman"/>
              </a:rPr>
              <a:t>0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637268" y="14354503"/>
            <a:ext cx="118490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94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ro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j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70964" y="14537383"/>
            <a:ext cx="1442482" cy="524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habit</a:t>
            </a:r>
            <a:r>
              <a:rPr dirty="0" smtClean="0" sz="1800" spc="-5">
                <a:solidFill>
                  <a:srgbClr val="6E6E6E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83838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E6E6E"/>
                </a:solidFill>
                <a:latin typeface="Times New Roman"/>
                <a:cs typeface="Times New Roman"/>
              </a:rPr>
              <a:t>ionais;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ts val="2135"/>
              </a:lnSpc>
              <a:spcBef>
                <a:spcPts val="9"/>
              </a:spcBef>
            </a:pP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QAO</a:t>
            </a:r>
            <a:r>
              <a:rPr dirty="0" smtClean="0" sz="1900" spc="395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F4244"/>
                </a:solidFill>
                <a:latin typeface="Times New Roman"/>
                <a:cs typeface="Times New Roman"/>
              </a:rPr>
              <a:t>IV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64868" y="15395630"/>
            <a:ext cx="6771168" cy="2552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0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F4244"/>
                </a:solidFill>
                <a:latin typeface="Arial"/>
                <a:cs typeface="Arial"/>
              </a:rPr>
              <a:t>DAS</a:t>
            </a:r>
            <a:r>
              <a:rPr dirty="0" smtClean="0" sz="1800" spc="36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F4244"/>
                </a:solidFill>
                <a:latin typeface="Arial"/>
                <a:cs typeface="Arial"/>
              </a:rPr>
              <a:t>COMPET</a:t>
            </a:r>
            <a:r>
              <a:rPr dirty="0" smtClean="0" sz="1800" spc="-1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2F3436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3F4244"/>
                </a:solidFill>
                <a:latin typeface="Arial"/>
                <a:cs typeface="Arial"/>
              </a:rPr>
              <a:t>C</a:t>
            </a:r>
            <a:r>
              <a:rPr dirty="0" smtClean="0" sz="1800" spc="0">
                <a:solidFill>
                  <a:srgbClr val="2F3436"/>
                </a:solidFill>
                <a:latin typeface="Arial"/>
                <a:cs typeface="Arial"/>
              </a:rPr>
              <a:t>IAS</a:t>
            </a:r>
            <a:r>
              <a:rPr dirty="0" smtClean="0" sz="1800" spc="190">
                <a:solidFill>
                  <a:srgbClr val="2F3436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2F3436"/>
                </a:solidFill>
                <a:latin typeface="Arial"/>
                <a:cs typeface="Arial"/>
              </a:rPr>
              <a:t>DO</a:t>
            </a:r>
            <a:r>
              <a:rPr dirty="0" smtClean="0" sz="1800" spc="305">
                <a:solidFill>
                  <a:srgbClr val="2F3436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ONSELHO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GESTOR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23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">
                <a:solidFill>
                  <a:srgbClr val="2F3436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2F3436"/>
                </a:solidFill>
                <a:latin typeface="Times New Roman"/>
                <a:cs typeface="Times New Roman"/>
              </a:rPr>
              <a:t>FHIS</a:t>
            </a:r>
            <a:r>
              <a:rPr dirty="0" smtClean="0" sz="1800" spc="0">
                <a:solidFill>
                  <a:srgbClr val="3F4244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58932" y="16009040"/>
            <a:ext cx="419725" cy="584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90"/>
              </a:lnSpc>
              <a:spcBef>
                <a:spcPts val="229"/>
              </a:spcBef>
            </a:pPr>
            <a:r>
              <a:rPr dirty="0" smtClean="0" sz="4400" spc="0" i="1">
                <a:solidFill>
                  <a:srgbClr val="727BA7"/>
                </a:solidFill>
                <a:latin typeface="Times New Roman"/>
                <a:cs typeface="Times New Roman"/>
              </a:rPr>
              <a:t>i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50628" y="16504240"/>
            <a:ext cx="1487677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3F4244"/>
                </a:solidFill>
                <a:latin typeface="Times New Roman"/>
                <a:cs typeface="Times New Roman"/>
              </a:rPr>
              <a:t>Ro</a:t>
            </a: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nJri!</a:t>
            </a:r>
            <a:r>
              <a:rPr dirty="0" smtClean="0" sz="2000" spc="0">
                <a:solidFill>
                  <a:srgbClr val="3F4244"/>
                </a:solidFill>
                <a:latin typeface="Times New Roman"/>
                <a:cs typeface="Times New Roman"/>
              </a:rPr>
              <a:t>v</a:t>
            </a:r>
            <a:r>
              <a:rPr dirty="0" smtClean="0" sz="2000" spc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dirty="0" smtClean="0" sz="2000" spc="0">
                <a:solidFill>
                  <a:srgbClr val="2F3436"/>
                </a:solidFill>
                <a:latin typeface="Times New Roman"/>
                <a:cs typeface="Times New Roman"/>
              </a:rPr>
              <a:t>l</a:t>
            </a:r>
            <a:r>
              <a:rPr dirty="0" smtClean="0" sz="2000" spc="0">
                <a:solidFill>
                  <a:srgbClr val="3F4244"/>
                </a:solidFill>
                <a:latin typeface="Times New Roman"/>
                <a:cs typeface="Times New Roman"/>
              </a:rPr>
              <a:t>o</a:t>
            </a:r>
            <a:r>
              <a:rPr dirty="0" smtClean="0" sz="2000" spc="0">
                <a:solidFill>
                  <a:srgbClr val="2F3436"/>
                </a:solidFill>
                <a:latin typeface="Times New Roman"/>
                <a:cs typeface="Times New Roman"/>
              </a:rPr>
              <a:t>s</a:t>
            </a:r>
            <a:r>
              <a:rPr dirty="0" smtClean="0" sz="2000" spc="0">
                <a:solidFill>
                  <a:srgbClr val="3F4244"/>
                </a:solidFill>
                <a:latin typeface="Times New Roman"/>
                <a:cs typeface="Times New Roman"/>
              </a:rPr>
              <a:t>o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17300" y="16504240"/>
            <a:ext cx="698016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3F4244"/>
                </a:solidFill>
                <a:latin typeface="Times New Roman"/>
                <a:cs typeface="Times New Roman"/>
              </a:rPr>
              <a:t>e</a:t>
            </a:r>
            <a:r>
              <a:rPr dirty="0" smtClean="0" sz="2000" spc="-89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3F4244"/>
                </a:solidFill>
                <a:latin typeface="Times New Roman"/>
                <a:cs typeface="Times New Roman"/>
              </a:rPr>
              <a:t>Silva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222484" y="16776766"/>
            <a:ext cx="1475829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>
                <a:solidFill>
                  <a:srgbClr val="3F4244"/>
                </a:solidFill>
                <a:latin typeface="Times New Roman"/>
                <a:cs typeface="Times New Roman"/>
              </a:rPr>
              <a:t>Prc</a:t>
            </a:r>
            <a:r>
              <a:rPr dirty="0" smtClean="0" sz="1600" spc="0">
                <a:solidFill>
                  <a:srgbClr val="2F3436"/>
                </a:solidFill>
                <a:latin typeface="Times New Roman"/>
                <a:cs typeface="Times New Roman"/>
              </a:rPr>
              <a:t>f</a:t>
            </a:r>
            <a:r>
              <a:rPr dirty="0" smtClean="0" sz="1600" spc="0">
                <a:solidFill>
                  <a:srgbClr val="3F4244"/>
                </a:solidFill>
                <a:latin typeface="Times New Roman"/>
                <a:cs typeface="Times New Roman"/>
              </a:rPr>
              <a:t>~ito</a:t>
            </a:r>
            <a:r>
              <a:rPr dirty="0" smtClean="0" sz="1600" spc="165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0">
                <a:solidFill>
                  <a:srgbClr val="2F3436"/>
                </a:solidFill>
                <a:latin typeface="Times New Roman"/>
                <a:cs typeface="Times New Roman"/>
              </a:rPr>
              <a:t>Mwu</a:t>
            </a:r>
            <a:r>
              <a:rPr dirty="0" smtClean="0" sz="1600" spc="0">
                <a:solidFill>
                  <a:srgbClr val="3F4244"/>
                </a:solidFill>
                <a:latin typeface="Times New Roman"/>
                <a:cs typeface="Times New Roman"/>
              </a:rPr>
              <a:t>ci</a:t>
            </a:r>
            <a:r>
              <a:rPr dirty="0" smtClean="0" sz="1600" spc="0">
                <a:solidFill>
                  <a:srgbClr val="2F3436"/>
                </a:solidFill>
                <a:latin typeface="Times New Roman"/>
                <a:cs typeface="Times New Roman"/>
              </a:rPr>
              <a:t>pal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object 155"/>
          <p:cNvSpPr txBox="1"/>
          <p:nvPr/>
        </p:nvSpPr>
        <p:spPr>
          <a:xfrm>
            <a:off x="3443732" y="1687857"/>
            <a:ext cx="3438974" cy="6624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073147">
              <a:lnSpc>
                <a:spcPts val="2655"/>
              </a:lnSpc>
              <a:spcBef>
                <a:spcPts val="132"/>
              </a:spcBef>
            </a:pPr>
            <a:r>
              <a:rPr dirty="0" smtClean="0" sz="2500" spc="0">
                <a:latin typeface="Arial"/>
                <a:cs typeface="Arial"/>
              </a:rPr>
              <a:t>ESTADO</a:t>
            </a:r>
            <a:endParaRPr sz="2500">
              <a:latin typeface="Arial"/>
              <a:cs typeface="Arial"/>
            </a:endParaRPr>
          </a:p>
          <a:p>
            <a:pPr marL="12700" marR="47624">
              <a:lnSpc>
                <a:spcPct val="95825"/>
              </a:lnSpc>
            </a:pP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PREF</a:t>
            </a:r>
            <a:r>
              <a:rPr dirty="0" smtClean="0" sz="2100" spc="-9">
                <a:solidFill>
                  <a:srgbClr val="313638"/>
                </a:solidFill>
                <a:latin typeface="Arial"/>
                <a:cs typeface="Arial"/>
              </a:rPr>
              <a:t>E</a:t>
            </a:r>
            <a:r>
              <a:rPr dirty="0" smtClean="0" sz="2100" spc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T</a:t>
            </a:r>
            <a:r>
              <a:rPr dirty="0" smtClean="0" sz="2100" spc="0">
                <a:solidFill>
                  <a:srgbClr val="44484B"/>
                </a:solidFill>
                <a:latin typeface="Arial"/>
                <a:cs typeface="Arial"/>
              </a:rPr>
              <a:t>U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RA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MUNI</a:t>
            </a:r>
            <a:r>
              <a:rPr dirty="0" smtClean="0" sz="2100" spc="-4">
                <a:solidFill>
                  <a:srgbClr val="313638"/>
                </a:solidFill>
                <a:latin typeface="Arial"/>
                <a:cs typeface="Arial"/>
              </a:rPr>
              <a:t>C</a:t>
            </a:r>
            <a:r>
              <a:rPr dirty="0" smtClean="0" sz="2100" spc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PAL</a:t>
            </a:r>
            <a:endParaRPr sz="2100">
              <a:latin typeface="Arial"/>
              <a:cs typeface="Arial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6881876" y="1687857"/>
            <a:ext cx="2155745" cy="6624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8523" marR="49090">
              <a:lnSpc>
                <a:spcPts val="2595"/>
              </a:lnSpc>
              <a:spcBef>
                <a:spcPts val="129"/>
              </a:spcBef>
            </a:pPr>
            <a:r>
              <a:rPr dirty="0" smtClean="0" baseline="-1159" sz="3750" spc="0">
                <a:latin typeface="Arial"/>
                <a:cs typeface="Arial"/>
              </a:rPr>
              <a:t>DO</a:t>
            </a:r>
            <a:r>
              <a:rPr dirty="0" smtClean="0" baseline="-1159" sz="3750" spc="309">
                <a:latin typeface="Arial"/>
                <a:cs typeface="Arial"/>
              </a:rPr>
              <a:t> </a:t>
            </a:r>
            <a:r>
              <a:rPr dirty="0" smtClean="0" baseline="-1159" sz="3750" spc="0">
                <a:latin typeface="Arial"/>
                <a:cs typeface="Arial"/>
              </a:rPr>
              <a:t>PARA</a:t>
            </a:r>
            <a:endParaRPr sz="2500">
              <a:latin typeface="Arial"/>
              <a:cs typeface="Arial"/>
            </a:endParaRPr>
          </a:p>
          <a:p>
            <a:pPr marL="12700">
              <a:lnSpc>
                <a:spcPts val="2565"/>
              </a:lnSpc>
            </a:pPr>
            <a:r>
              <a:rPr dirty="0" smtClean="0" baseline="-1380" sz="3150" spc="0">
                <a:solidFill>
                  <a:srgbClr val="313638"/>
                </a:solidFill>
                <a:latin typeface="Arial"/>
                <a:cs typeface="Arial"/>
              </a:rPr>
              <a:t>DE</a:t>
            </a:r>
            <a:r>
              <a:rPr dirty="0" smtClean="0" baseline="-1380" sz="3150" spc="54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baseline="-1380" sz="3150" spc="0">
                <a:solidFill>
                  <a:srgbClr val="313638"/>
                </a:solidFill>
                <a:latin typeface="Arial"/>
                <a:cs typeface="Arial"/>
              </a:rPr>
              <a:t>OURIL</a:t>
            </a:r>
            <a:r>
              <a:rPr dirty="0" smtClean="0" baseline="-1380" sz="3150" spc="-709">
                <a:solidFill>
                  <a:srgbClr val="313638"/>
                </a:solidFill>
                <a:latin typeface="Arial"/>
                <a:cs typeface="Arial"/>
              </a:rPr>
              <a:t>A</a:t>
            </a:r>
            <a:r>
              <a:rPr dirty="0" smtClean="0" baseline="20935" sz="2700" spc="-25">
                <a:solidFill>
                  <a:srgbClr val="44484B"/>
                </a:solidFill>
                <a:latin typeface="Arial"/>
                <a:cs typeface="Arial"/>
              </a:rPr>
              <a:t>"</a:t>
            </a:r>
            <a:r>
              <a:rPr dirty="0" smtClean="0" baseline="-1380" sz="3150" spc="0">
                <a:solidFill>
                  <a:srgbClr val="313638"/>
                </a:solidFill>
                <a:latin typeface="Arial"/>
                <a:cs typeface="Arial"/>
              </a:rPr>
              <a:t>NDIA</a:t>
            </a:r>
            <a:endParaRPr sz="2100">
              <a:latin typeface="Arial"/>
              <a:cs typeface="Arial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9143492" y="2058205"/>
            <a:ext cx="1486534" cy="2920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45"/>
              </a:lnSpc>
              <a:spcBef>
                <a:spcPts val="112"/>
              </a:spcBef>
            </a:pP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DO</a:t>
            </a:r>
            <a:r>
              <a:rPr dirty="0" smtClean="0" sz="2100" spc="109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2100" spc="0">
                <a:solidFill>
                  <a:srgbClr val="313638"/>
                </a:solidFill>
                <a:latin typeface="Arial"/>
                <a:cs typeface="Arial"/>
              </a:rPr>
              <a:t>NORTE</a:t>
            </a:r>
            <a:endParaRPr sz="2100">
              <a:latin typeface="Arial"/>
              <a:cs typeface="Arial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4547108" y="2342454"/>
            <a:ext cx="1336484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das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400" spc="84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Na</a:t>
            </a:r>
            <a:r>
              <a:rPr dirty="0" smtClean="0" sz="1400" spc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6</a:t>
            </a:r>
            <a:r>
              <a:rPr dirty="0" smtClean="0" sz="1400" spc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s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400" spc="189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44484B"/>
                </a:solidFill>
                <a:latin typeface="Times New Roman"/>
                <a:cs typeface="Times New Roman"/>
              </a:rPr>
              <a:t>n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8838692" y="2342454"/>
            <a:ext cx="1440860" cy="4040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3659">
              <a:lnSpc>
                <a:spcPts val="1735"/>
              </a:lnSpc>
              <a:spcBef>
                <a:spcPts val="86"/>
              </a:spcBef>
            </a:pP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d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dirty="0" smtClean="0" sz="1400" spc="357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N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rte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1400" spc="119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-</a:t>
            </a:r>
            <a:r>
              <a:rPr dirty="0" smtClean="0" sz="1400" spc="104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313638"/>
                </a:solidFill>
                <a:latin typeface="Times New Roman"/>
                <a:cs typeface="Times New Roman"/>
              </a:rPr>
              <a:t>P</a:t>
            </a:r>
            <a:r>
              <a:rPr dirty="0" smtClean="0" sz="1600" spc="0">
                <a:solidFill>
                  <a:srgbClr val="44484B"/>
                </a:solidFill>
                <a:latin typeface="Times New Roman"/>
                <a:cs typeface="Times New Roman"/>
              </a:rPr>
              <a:t>a</a:t>
            </a:r>
            <a:r>
              <a:rPr dirty="0" smtClean="0" sz="1600" spc="0">
                <a:solidFill>
                  <a:srgbClr val="313638"/>
                </a:solidFill>
                <a:latin typeface="Times New Roman"/>
                <a:cs typeface="Times New Roman"/>
              </a:rPr>
              <a:t>r</a:t>
            </a:r>
            <a:r>
              <a:rPr dirty="0" smtClean="0" sz="1600" spc="0">
                <a:solidFill>
                  <a:srgbClr val="44484B"/>
                </a:solidFill>
                <a:latin typeface="Times New Roman"/>
                <a:cs typeface="Times New Roman"/>
              </a:rPr>
              <a:t>a</a:t>
            </a:r>
            <a:endParaRPr sz="1600">
              <a:latin typeface="Times New Roman"/>
              <a:cs typeface="Times New Roman"/>
            </a:endParaRPr>
          </a:p>
          <a:p>
            <a:pPr marL="12700" marR="30479">
              <a:lnSpc>
                <a:spcPts val="1375"/>
              </a:lnSpc>
            </a:pP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(</a:t>
            </a:r>
            <a:r>
              <a:rPr dirty="0" smtClean="0" sz="1200" spc="0">
                <a:solidFill>
                  <a:srgbClr val="44484B"/>
                </a:solidFill>
                <a:latin typeface="Arial"/>
                <a:cs typeface="Arial"/>
              </a:rPr>
              <a:t>94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)</a:t>
            </a:r>
            <a:r>
              <a:rPr dirty="0" smtClean="0" sz="1200" spc="269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3</a:t>
            </a:r>
            <a:r>
              <a:rPr dirty="0" smtClean="0" sz="1300" spc="0" i="1">
                <a:solidFill>
                  <a:srgbClr val="313638"/>
                </a:solidFill>
                <a:latin typeface="Times New Roman"/>
                <a:cs typeface="Times New Roman"/>
              </a:rPr>
              <a:t>4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3</a:t>
            </a:r>
            <a:r>
              <a:rPr dirty="0" smtClean="0" sz="1300" spc="0" i="1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dirty="0" smtClean="0" sz="1300" spc="0" i="1">
                <a:solidFill>
                  <a:srgbClr val="313638"/>
                </a:solidFill>
                <a:latin typeface="Times New Roman"/>
                <a:cs typeface="Times New Roman"/>
              </a:rPr>
              <a:t>12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89</a:t>
            </a:r>
            <a:r>
              <a:rPr dirty="0" smtClean="0" sz="1300" spc="0" i="1">
                <a:solidFill>
                  <a:srgbClr val="646767"/>
                </a:solidFill>
                <a:latin typeface="Times New Roman"/>
                <a:cs typeface="Times New Roman"/>
              </a:rPr>
              <a:t>/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163</a:t>
            </a:r>
            <a:r>
              <a:rPr dirty="0" smtClean="0" sz="1300" spc="0" i="1">
                <a:solidFill>
                  <a:srgbClr val="313638"/>
                </a:solidFill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3742436" y="2361890"/>
            <a:ext cx="694337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dirty="0" smtClean="0" sz="1400" spc="0">
                <a:solidFill>
                  <a:srgbClr val="545659"/>
                </a:solidFill>
                <a:latin typeface="Arial"/>
                <a:cs typeface="Arial"/>
              </a:rPr>
              <a:t>ve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n</a:t>
            </a:r>
            <a:r>
              <a:rPr dirty="0" smtClean="0" sz="1400" spc="0">
                <a:solidFill>
                  <a:srgbClr val="646767"/>
                </a:solidFill>
                <a:latin typeface="Arial"/>
                <a:cs typeface="Arial"/>
              </a:rPr>
              <a:t>i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da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5900420" y="2361890"/>
            <a:ext cx="905304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415</a:t>
            </a:r>
            <a:r>
              <a:rPr dirty="0" smtClean="0" sz="1400" spc="202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646767"/>
                </a:solidFill>
                <a:latin typeface="Arial"/>
                <a:cs typeface="Arial"/>
              </a:rPr>
              <a:t>-</a:t>
            </a:r>
            <a:r>
              <a:rPr dirty="0" smtClean="0" sz="1400" spc="59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C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EP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6827011" y="2361890"/>
            <a:ext cx="1941145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6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839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0-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0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0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0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1400" spc="114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646767"/>
                </a:solidFill>
                <a:latin typeface="Arial"/>
                <a:cs typeface="Arial"/>
              </a:rPr>
              <a:t>-</a:t>
            </a:r>
            <a:r>
              <a:rPr dirty="0" smtClean="0" sz="1400" spc="59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Ou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rl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l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nd</a:t>
            </a:r>
            <a:r>
              <a:rPr dirty="0" smtClean="0" sz="1400" spc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dirty="0" smtClean="0" sz="1400" spc="0">
                <a:solidFill>
                  <a:srgbClr val="313638"/>
                </a:solidFill>
                <a:latin typeface="Arial"/>
                <a:cs typeface="Arial"/>
              </a:rPr>
              <a:t>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3693667" y="2555993"/>
            <a:ext cx="2113038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25"/>
              </a:lnSpc>
              <a:spcBef>
                <a:spcPts val="71"/>
              </a:spcBef>
            </a:pP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C</a:t>
            </a:r>
            <a:r>
              <a:rPr dirty="0" smtClean="0" sz="1200" spc="0">
                <a:solidFill>
                  <a:srgbClr val="44484B"/>
                </a:solidFill>
                <a:latin typeface="Arial"/>
                <a:cs typeface="Arial"/>
              </a:rPr>
              <a:t>NP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J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200" spc="139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545659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777977"/>
                </a:solidFill>
                <a:latin typeface="Arial"/>
                <a:cs typeface="Arial"/>
              </a:rPr>
              <a:t>°</a:t>
            </a:r>
            <a:r>
              <a:rPr dirty="0" smtClean="0" sz="1200" spc="194">
                <a:solidFill>
                  <a:srgbClr val="777977"/>
                </a:solidFill>
                <a:latin typeface="Arial"/>
                <a:cs typeface="Arial"/>
              </a:rPr>
              <a:t> </a:t>
            </a:r>
            <a:r>
              <a:rPr dirty="0" smtClean="0" sz="1300" spc="0" i="1">
                <a:solidFill>
                  <a:srgbClr val="545659"/>
                </a:solidFill>
                <a:latin typeface="Times New Roman"/>
                <a:cs typeface="Times New Roman"/>
              </a:rPr>
              <a:t>22</a:t>
            </a:r>
            <a:r>
              <a:rPr dirty="0" smtClean="0" sz="1300" spc="0" i="1">
                <a:solidFill>
                  <a:srgbClr val="777977"/>
                </a:solidFill>
                <a:latin typeface="Times New Roman"/>
                <a:cs typeface="Times New Roman"/>
              </a:rPr>
              <a:t>.</a:t>
            </a:r>
            <a:r>
              <a:rPr dirty="0" smtClean="0" sz="1300" spc="0" i="1">
                <a:solidFill>
                  <a:srgbClr val="545659"/>
                </a:solidFill>
                <a:latin typeface="Times New Roman"/>
                <a:cs typeface="Times New Roman"/>
              </a:rPr>
              <a:t>980</a:t>
            </a:r>
            <a:r>
              <a:rPr dirty="0" smtClean="0" sz="1300" spc="0" i="1">
                <a:solidFill>
                  <a:srgbClr val="646767"/>
                </a:solidFill>
                <a:latin typeface="Times New Roman"/>
                <a:cs typeface="Times New Roman"/>
              </a:rPr>
              <a:t>.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643</a:t>
            </a:r>
            <a:r>
              <a:rPr dirty="0" smtClean="0" sz="1300" spc="0" i="1">
                <a:solidFill>
                  <a:srgbClr val="646767"/>
                </a:solidFill>
                <a:latin typeface="Times New Roman"/>
                <a:cs typeface="Times New Roman"/>
              </a:rPr>
              <a:t>/</a:t>
            </a:r>
            <a:r>
              <a:rPr dirty="0" smtClean="0" sz="1300" spc="0" i="1">
                <a:solidFill>
                  <a:srgbClr val="545659"/>
                </a:solidFill>
                <a:latin typeface="Times New Roman"/>
                <a:cs typeface="Times New Roman"/>
              </a:rPr>
              <a:t>00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0</a:t>
            </a:r>
            <a:r>
              <a:rPr dirty="0" smtClean="0" sz="1300" spc="0" i="1">
                <a:solidFill>
                  <a:srgbClr val="646767"/>
                </a:solidFill>
                <a:latin typeface="Times New Roman"/>
                <a:cs typeface="Times New Roman"/>
              </a:rPr>
              <a:t>1</a:t>
            </a:r>
            <a:r>
              <a:rPr dirty="0" smtClean="0" sz="1300" spc="0" i="1">
                <a:solidFill>
                  <a:srgbClr val="44484B"/>
                </a:solidFill>
                <a:latin typeface="Times New Roman"/>
                <a:cs typeface="Times New Roman"/>
              </a:rPr>
              <a:t>·</a:t>
            </a:r>
            <a:r>
              <a:rPr dirty="0" smtClean="0" sz="1300" spc="0" i="1">
                <a:solidFill>
                  <a:srgbClr val="646767"/>
                </a:solidFill>
                <a:latin typeface="Times New Roman"/>
                <a:cs typeface="Times New Roman"/>
              </a:rPr>
              <a:t>8</a:t>
            </a:r>
            <a:r>
              <a:rPr dirty="0" smtClean="0" sz="1300" spc="0" i="1">
                <a:solidFill>
                  <a:srgbClr val="878785"/>
                </a:solidFill>
                <a:latin typeface="Times New Roman"/>
                <a:cs typeface="Times New Roman"/>
              </a:rPr>
              <a:t>1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6125972" y="2555061"/>
            <a:ext cx="1946492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30"/>
              </a:lnSpc>
              <a:spcBef>
                <a:spcPts val="71"/>
              </a:spcBef>
            </a:pPr>
            <a:r>
              <a:rPr dirty="0" smtClean="0" sz="1300" spc="0">
                <a:solidFill>
                  <a:srgbClr val="777977"/>
                </a:solidFill>
                <a:latin typeface="Arial"/>
                <a:cs typeface="Arial"/>
              </a:rPr>
              <a:t>www</a:t>
            </a:r>
            <a:r>
              <a:rPr dirty="0" smtClean="0" sz="1300" spc="84">
                <a:solidFill>
                  <a:srgbClr val="777977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777977"/>
                </a:solidFill>
                <a:latin typeface="Arial"/>
                <a:cs typeface="Arial"/>
              </a:rPr>
              <a:t>oun</a:t>
            </a:r>
            <a:r>
              <a:rPr dirty="0" smtClean="0" sz="1200" spc="0">
                <a:solidFill>
                  <a:srgbClr val="878785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777977"/>
                </a:solidFill>
                <a:latin typeface="Arial"/>
                <a:cs typeface="Arial"/>
              </a:rPr>
              <a:t>nd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la</a:t>
            </a:r>
            <a:r>
              <a:rPr dirty="0" smtClean="0" sz="1200" spc="0">
                <a:solidFill>
                  <a:srgbClr val="878785"/>
                </a:solidFill>
                <a:latin typeface="Arial"/>
                <a:cs typeface="Arial"/>
              </a:rPr>
              <a:t>.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p</a:t>
            </a:r>
            <a:r>
              <a:rPr dirty="0" smtClean="0" sz="1200" spc="0">
                <a:solidFill>
                  <a:srgbClr val="777977"/>
                </a:solidFill>
                <a:latin typeface="Arial"/>
                <a:cs typeface="Arial"/>
              </a:rPr>
              <a:t>a.gov</a:t>
            </a:r>
            <a:r>
              <a:rPr dirty="0" smtClean="0" sz="1200" spc="0">
                <a:solidFill>
                  <a:srgbClr val="777977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777977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646767"/>
                </a:solidFill>
                <a:latin typeface="Arial"/>
                <a:cs typeface="Arial"/>
              </a:rPr>
              <a:t>b</a:t>
            </a:r>
            <a:r>
              <a:rPr dirty="0" smtClean="0" sz="1300" spc="0">
                <a:solidFill>
                  <a:srgbClr val="777977"/>
                </a:solidFill>
                <a:latin typeface="Arial"/>
                <a:cs typeface="Arial"/>
              </a:rPr>
              <a:t>r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8265668" y="2565352"/>
            <a:ext cx="527978" cy="1777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dirty="0" smtClean="0" sz="1200" spc="0">
                <a:solidFill>
                  <a:srgbClr val="313638"/>
                </a:solidFill>
                <a:latin typeface="Arial"/>
                <a:cs typeface="Arial"/>
              </a:rPr>
              <a:t>P</a:t>
            </a:r>
            <a:r>
              <a:rPr dirty="0" smtClean="0" sz="1200" spc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313638"/>
                </a:solidFill>
                <a:latin typeface="Arial"/>
                <a:cs typeface="Arial"/>
              </a:rPr>
              <a:t>B</a:t>
            </a:r>
            <a:r>
              <a:rPr dirty="0" smtClean="0" sz="1200" spc="0">
                <a:solidFill>
                  <a:srgbClr val="44484B"/>
                </a:solidFill>
                <a:latin typeface="Arial"/>
                <a:cs typeface="Arial"/>
              </a:rPr>
              <a:t>X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3260852" y="2858464"/>
            <a:ext cx="5293190" cy="518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3164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ABI</a:t>
            </a: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ETE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309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PREFEITO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ts val="2085"/>
              </a:lnSpc>
              <a:spcBef>
                <a:spcPts val="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-5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.</a:t>
            </a:r>
            <a:r>
              <a:rPr dirty="0" smtClean="0" sz="1800" spc="-227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7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°</a:t>
            </a:r>
            <a:r>
              <a:rPr dirty="0" smtClean="0" sz="1800" spc="331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372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ons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lho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0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Gestor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61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35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FHIS</a:t>
            </a:r>
            <a:r>
              <a:rPr dirty="0" smtClean="0" sz="1800" spc="7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comp</a:t>
            </a:r>
            <a:r>
              <a:rPr dirty="0" smtClean="0" sz="17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777977"/>
                </a:solidFill>
                <a:latin typeface="Times New Roman"/>
                <a:cs typeface="Times New Roman"/>
              </a:rPr>
              <a:t>: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3279140" y="3646820"/>
            <a:ext cx="129462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Estab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ecer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4669028" y="3646820"/>
            <a:ext cx="1092362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diretrizes</a:t>
            </a:r>
            <a:endParaRPr sz="1900">
              <a:latin typeface="Times New Roman"/>
              <a:cs typeface="Times New Roman"/>
            </a:endParaRPr>
          </a:p>
          <a:p>
            <a:pPr marL="183387">
              <a:lnSpc>
                <a:spcPts val="2110"/>
              </a:lnSpc>
              <a:spcBef>
                <a:spcPts val="3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cursos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5796788" y="3646820"/>
            <a:ext cx="18047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5985764" y="3646820"/>
            <a:ext cx="342295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fixar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6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347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8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ori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z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9478772" y="3646820"/>
            <a:ext cx="2066183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087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37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inh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38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32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  <a:p>
            <a:pPr marL="61468">
              <a:lnSpc>
                <a:spcPts val="2110"/>
              </a:lnSpc>
              <a:spcBef>
                <a:spcPts val="3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fi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172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2748788" y="3666041"/>
            <a:ext cx="209033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r>
              <a:rPr dirty="0" smtClean="0" sz="1700" spc="0">
                <a:solidFill>
                  <a:srgbClr val="777977"/>
                </a:solidFill>
                <a:latin typeface="Arial"/>
                <a:cs typeface="Arial"/>
              </a:rPr>
              <a:t>1.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3279140" y="3915044"/>
            <a:ext cx="1159622" cy="532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892" marR="34289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al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acao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programas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4425188" y="3915044"/>
            <a:ext cx="30528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5979668" y="3915044"/>
            <a:ext cx="104785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20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FHI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7125716" y="3915044"/>
            <a:ext cx="17619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7406132" y="3915044"/>
            <a:ext cx="1999127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at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ndi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36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dos</a:t>
            </a:r>
            <a:endParaRPr sz="1900">
              <a:latin typeface="Times New Roman"/>
              <a:cs typeface="Times New Roman"/>
            </a:endParaRPr>
          </a:p>
          <a:p>
            <a:pPr marL="146812" marR="255">
              <a:lnSpc>
                <a:spcPts val="2110"/>
              </a:lnSpc>
              <a:spcBef>
                <a:spcPts val="3"/>
              </a:spcBef>
            </a:pPr>
            <a:r>
              <a:rPr dirty="0" smtClean="0" sz="1400" spc="0">
                <a:solidFill>
                  <a:srgbClr val="646767"/>
                </a:solidFill>
                <a:latin typeface="Times New Roman"/>
                <a:cs typeface="Times New Roman"/>
              </a:rPr>
              <a:t>0</a:t>
            </a:r>
            <a:r>
              <a:rPr dirty="0" smtClean="0" sz="14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6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spost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-9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ta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4589780" y="4183268"/>
            <a:ext cx="287536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-8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abitacioriais</a:t>
            </a:r>
            <a:r>
              <a:rPr dirty="0" smtClean="0" sz="1900" spc="1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,</a:t>
            </a:r>
            <a:r>
              <a:rPr dirty="0" smtClean="0" sz="1900" spc="347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observado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9521444" y="4183268"/>
            <a:ext cx="155438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Le</a:t>
            </a:r>
            <a:r>
              <a:rPr dirty="0" smtClean="0" sz="1800" spc="-4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39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431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polit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11167364" y="4183268"/>
            <a:ext cx="40639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40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0">
                <a:solidFill>
                  <a:srgbClr val="545659"/>
                </a:solidFill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3285236" y="4457588"/>
            <a:ext cx="180669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plano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2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mun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ipal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5217668" y="4457588"/>
            <a:ext cx="144991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hab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acao.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2687828" y="4719716"/>
            <a:ext cx="2980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3291332" y="4719716"/>
            <a:ext cx="331199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Apro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4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or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arnentos</a:t>
            </a:r>
            <a:r>
              <a:rPr dirty="0" smtClean="0" sz="1900" spc="35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6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planes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6711188" y="4719716"/>
            <a:ext cx="30528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7064756" y="4719716"/>
            <a:ext cx="198601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ap</a:t>
            </a:r>
            <a:r>
              <a:rPr dirty="0" smtClean="0" sz="1800" spc="-5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icacao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0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1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9167876" y="4719716"/>
            <a:ext cx="72053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anua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10015220" y="4719716"/>
            <a:ext cx="148897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1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lu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rian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3303524" y="4992064"/>
            <a:ext cx="1578083" cy="530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dos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9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cursos</a:t>
            </a:r>
            <a:endParaRPr sz="1800">
              <a:latin typeface="Times New Roman"/>
              <a:cs typeface="Times New Roman"/>
            </a:endParaRPr>
          </a:p>
          <a:p>
            <a:pPr marL="24891">
              <a:lnSpc>
                <a:spcPts val="2180"/>
              </a:lnSpc>
              <a:spcBef>
                <a:spcPts val="12"/>
              </a:spcBef>
            </a:pP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Fixar</a:t>
            </a: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525" sz="2850" spc="22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critcrios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4833620" y="4992064"/>
            <a:ext cx="2209852" cy="530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6194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FH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52907">
              <a:lnSpc>
                <a:spcPts val="2180"/>
              </a:lnSpc>
              <a:spcBef>
                <a:spcPts val="12"/>
              </a:spcBef>
            </a:pP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para</a:t>
            </a: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baseline="-1525" sz="2850" spc="5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baseline="-1525" sz="2850" spc="26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1525" sz="2850" spc="0">
                <a:solidFill>
                  <a:srgbClr val="646767"/>
                </a:solidFill>
                <a:latin typeface="Times New Roman"/>
                <a:cs typeface="Times New Roman"/>
              </a:rPr>
              <a:t>prioriza</a:t>
            </a:r>
            <a:r>
              <a:rPr dirty="0" smtClean="0" baseline="-1525" sz="2850" spc="-9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baseline="-1525" sz="2850" spc="0">
                <a:solidFill>
                  <a:srgbClr val="545659"/>
                </a:solidFill>
                <a:latin typeface="Times New Roman"/>
                <a:cs typeface="Times New Roman"/>
              </a:rPr>
              <a:t>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2620772" y="5256164"/>
            <a:ext cx="382054" cy="7884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9976" algn="ctr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II.</a:t>
            </a:r>
            <a:endParaRPr sz="1900">
              <a:latin typeface="Times New Roman"/>
              <a:cs typeface="Times New Roman"/>
            </a:endParaRPr>
          </a:p>
          <a:p>
            <a:pPr algn="ctr">
              <a:lnSpc>
                <a:spcPts val="206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IV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  <a:p>
            <a:pPr marL="56007" marR="30826" algn="ctr">
              <a:lnSpc>
                <a:spcPts val="2039"/>
              </a:lnSpc>
            </a:pP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7107428" y="5256164"/>
            <a:ext cx="217078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325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li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23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37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aco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;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3315716" y="5518292"/>
            <a:ext cx="103610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liberar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4443476" y="5518292"/>
            <a:ext cx="253995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sobre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5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6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contas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5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FH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S;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5437123" y="5748186"/>
            <a:ext cx="3021242" cy="3047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quanto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  </a:t>
            </a:r>
            <a:r>
              <a:rPr dirty="0" smtClean="0" sz="1900" spc="37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2200" spc="0">
                <a:solidFill>
                  <a:srgbClr val="646767"/>
                </a:solidFill>
                <a:latin typeface="Arial"/>
                <a:cs typeface="Arial"/>
              </a:rPr>
              <a:t>a</a:t>
            </a:r>
            <a:r>
              <a:rPr dirty="0" smtClean="0" sz="2200" spc="0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2200" spc="199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icacao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  </a:t>
            </a:r>
            <a:r>
              <a:rPr dirty="0" smtClean="0" sz="1900" spc="341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3315716" y="5780420"/>
            <a:ext cx="191871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Dirimir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   </a:t>
            </a:r>
            <a:r>
              <a:rPr dirty="0" smtClean="0" sz="1800" spc="41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du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8631428" y="5780420"/>
            <a:ext cx="85008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rmas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9698228" y="5790640"/>
            <a:ext cx="159888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egula</a:t>
            </a:r>
            <a:r>
              <a:rPr dirty="0" smtClean="0" sz="1800" spc="-5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nta</a:t>
            </a:r>
            <a:r>
              <a:rPr dirty="0" smtClean="0" sz="1800" spc="-5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cs,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3315716" y="6060836"/>
            <a:ext cx="109276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aplic</a:t>
            </a:r>
            <a:r>
              <a:rPr dirty="0" smtClean="0" sz="1900" spc="-1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4504435" y="6060836"/>
            <a:ext cx="247146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42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FHIS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75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0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rias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7113524" y="6050617"/>
            <a:ext cx="2312422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42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su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5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545659"/>
                </a:solidFill>
                <a:latin typeface="Times New Roman"/>
                <a:cs typeface="Times New Roman"/>
              </a:rPr>
              <a:t>comp</a:t>
            </a:r>
            <a:r>
              <a:rPr dirty="0" smtClean="0" sz="2000" spc="-5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2000" spc="0">
                <a:solidFill>
                  <a:srgbClr val="44484B"/>
                </a:solidFill>
                <a:latin typeface="Times New Roman"/>
                <a:cs typeface="Times New Roman"/>
              </a:rPr>
              <a:t>t</a:t>
            </a:r>
            <a:r>
              <a:rPr dirty="0" smtClean="0" sz="2000" spc="0">
                <a:solidFill>
                  <a:srgbClr val="545659"/>
                </a:solidFill>
                <a:latin typeface="Times New Roman"/>
                <a:cs typeface="Times New Roman"/>
              </a:rPr>
              <a:t>en</a:t>
            </a:r>
            <a:r>
              <a:rPr dirty="0" smtClean="0" sz="20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20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2000" spc="-5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2000" spc="0">
                <a:solidFill>
                  <a:srgbClr val="646767"/>
                </a:solidFill>
                <a:latin typeface="Times New Roman"/>
                <a:cs typeface="Times New Roman"/>
              </a:rPr>
              <a:t>;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2614676" y="6341430"/>
            <a:ext cx="392653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600" spc="0">
                <a:solidFill>
                  <a:srgbClr val="878785"/>
                </a:solidFill>
                <a:latin typeface="Times New Roman"/>
                <a:cs typeface="Times New Roman"/>
              </a:rPr>
              <a:t>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3309620" y="6341430"/>
            <a:ext cx="3515755" cy="228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Aprovar</a:t>
            </a:r>
            <a:r>
              <a:rPr dirty="0" smtClean="0" sz="1600" spc="44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seu</a:t>
            </a:r>
            <a:r>
              <a:rPr dirty="0" smtClean="0" sz="1600" spc="47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eg</a:t>
            </a:r>
            <a:r>
              <a:rPr dirty="0" smtClean="0" sz="1600" spc="-6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6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ento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25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600" spc="0">
                <a:solidFill>
                  <a:srgbClr val="545659"/>
                </a:solidFill>
                <a:latin typeface="Times New Roman"/>
                <a:cs typeface="Times New Roman"/>
              </a:rPr>
              <a:t>nt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600" spc="0">
                <a:solidFill>
                  <a:srgbClr val="545659"/>
                </a:solidFill>
                <a:latin typeface="Times New Roman"/>
                <a:cs typeface="Times New Roman"/>
              </a:rPr>
              <a:t>rn</a:t>
            </a:r>
            <a:r>
              <a:rPr dirty="0" smtClean="0" sz="1600" spc="0">
                <a:solidFill>
                  <a:srgbClr val="646767"/>
                </a:solidFill>
                <a:latin typeface="Times New Roman"/>
                <a:cs typeface="Times New Roman"/>
              </a:rPr>
              <a:t>o;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2547620" y="6796123"/>
            <a:ext cx="473455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>
                <a:solidFill>
                  <a:srgbClr val="777977"/>
                </a:solidFill>
                <a:latin typeface="Times New Roman"/>
                <a:cs typeface="Times New Roman"/>
              </a:rPr>
              <a:t>S</a:t>
            </a:r>
            <a:r>
              <a:rPr dirty="0" smtClean="0" sz="2400" spc="324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-189">
                <a:solidFill>
                  <a:srgbClr val="646767"/>
                </a:solidFill>
                <a:latin typeface="Times New Roman"/>
                <a:cs typeface="Times New Roman"/>
              </a:rPr>
              <a:t>1</a:t>
            </a:r>
            <a:r>
              <a:rPr dirty="0" smtClean="0" sz="900" spc="0">
                <a:solidFill>
                  <a:srgbClr val="777977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3035300" y="6847220"/>
            <a:ext cx="854748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900" spc="0">
                <a:solidFill>
                  <a:srgbClr val="646767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35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24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di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etrizes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38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1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cr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ios</a:t>
            </a:r>
            <a:r>
              <a:rPr dirty="0" smtClean="0" sz="1900" spc="44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evist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453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no</a:t>
            </a:r>
            <a:r>
              <a:rPr dirty="0" smtClean="0" sz="1900" spc="408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iso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23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94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358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cap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77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2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g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3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deverao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6790435" y="7109348"/>
            <a:ext cx="216427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lh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13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es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tor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2547620" y="7119568"/>
            <a:ext cx="290277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ob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rv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18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ainda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9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4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nonna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5559044" y="7119568"/>
            <a:ext cx="113169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anadas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9070340" y="7119568"/>
            <a:ext cx="102655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Fundo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10222484" y="7119568"/>
            <a:ext cx="13541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Na</a:t>
            </a:r>
            <a:r>
              <a:rPr dirty="0" smtClean="0" sz="18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ional</a:t>
            </a:r>
            <a:r>
              <a:rPr dirty="0" smtClean="0" sz="1800" spc="342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2547620" y="7377572"/>
            <a:ext cx="244021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ab</a:t>
            </a:r>
            <a:r>
              <a:rPr dirty="0" smtClean="0" sz="1900" spc="-5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34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27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Int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resse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5168900" y="7377572"/>
            <a:ext cx="182430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So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,</a:t>
            </a:r>
            <a:r>
              <a:rPr dirty="0" smtClean="0" sz="1900" spc="67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que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9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7052564" y="7377572"/>
            <a:ext cx="2549489" cy="5227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7084" indent="-24384">
              <a:lnSpc>
                <a:spcPts val="2020"/>
              </a:lnSpc>
              <a:spcBef>
                <a:spcPts val="111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23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228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ral</a:t>
            </a:r>
            <a:r>
              <a:rPr dirty="0" smtClean="0" sz="1900" spc="257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°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16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1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1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.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1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24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re</a:t>
            </a:r>
            <a:r>
              <a:rPr dirty="0" smtClean="0" sz="18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ur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so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87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ederai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9704324" y="7377572"/>
            <a:ext cx="170188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1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6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/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06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/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20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0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5,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541524" y="7633604"/>
            <a:ext cx="2039375" cy="5471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0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casos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0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em</a:t>
            </a:r>
            <a:r>
              <a:rPr dirty="0" smtClean="0" sz="1900" spc="46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qu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  <a:p>
            <a:pPr marL="12700" marR="36194">
              <a:lnSpc>
                <a:spcPct val="95825"/>
              </a:lnSpc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~</a:t>
            </a:r>
            <a:r>
              <a:rPr dirty="0" smtClean="0" sz="1900" spc="8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2</a:t>
            </a:r>
            <a:r>
              <a:rPr dirty="0" smtClean="0" sz="900" spc="0">
                <a:solidFill>
                  <a:srgbClr val="878785"/>
                </a:solidFill>
                <a:latin typeface="Times New Roman"/>
                <a:cs typeface="Times New Roman"/>
              </a:rPr>
              <a:t>0</a:t>
            </a:r>
            <a:r>
              <a:rPr dirty="0" smtClean="0" sz="900" spc="0">
                <a:solidFill>
                  <a:srgbClr val="878785"/>
                </a:solidFill>
                <a:latin typeface="Times New Roman"/>
                <a:cs typeface="Times New Roman"/>
              </a:rPr>
              <a:t>   </a:t>
            </a:r>
            <a:r>
              <a:rPr dirty="0" smtClean="0" sz="900" spc="14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900" spc="0">
                <a:solidFill>
                  <a:srgbClr val="646767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900" spc="33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0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5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conselho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4626356" y="7633604"/>
            <a:ext cx="237585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0</a:t>
            </a:r>
            <a:r>
              <a:rPr dirty="0" smtClean="0" sz="1300" spc="121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HIS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8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vi</a:t>
            </a:r>
            <a:r>
              <a:rPr dirty="0" smtClean="0" sz="1800" spc="-4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41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31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ec</a:t>
            </a:r>
            <a:r>
              <a:rPr dirty="0" smtClean="0" sz="1800" spc="-4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ber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4669028" y="7914020"/>
            <a:ext cx="69257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gestor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5461508" y="7914020"/>
            <a:ext cx="222193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2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FHIS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6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omov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7802372" y="7914020"/>
            <a:ext cx="378930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amp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22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pu</a:t>
            </a:r>
            <a:r>
              <a:rPr dirty="0" smtClean="0" sz="1900" spc="24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bl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idade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21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07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f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rm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5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8588756" y="8084174"/>
            <a:ext cx="2467102" cy="380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84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sso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295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2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2800" spc="-16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ad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547620" y="8176148"/>
            <a:ext cx="389870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5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rios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6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3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acesso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28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aos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6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rogramas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6577076" y="8176148"/>
            <a:ext cx="176784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58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moda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11136884" y="8176148"/>
            <a:ext cx="38324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2547620" y="8444372"/>
            <a:ext cx="334774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rn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-5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2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an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5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0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46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at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dimento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6010147" y="8444372"/>
            <a:ext cx="143562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hab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ta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7570724" y="8444372"/>
            <a:ext cx="396740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0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ur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sos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7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evi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6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li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2553716" y="8718692"/>
            <a:ext cx="144343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ntif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4132579" y="8718692"/>
            <a:ext cx="59144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pe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864100" y="8718692"/>
            <a:ext cx="71616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fontes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5705348" y="8718692"/>
            <a:ext cx="125915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2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orig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7089140" y="8718692"/>
            <a:ext cx="40576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7625588" y="8718692"/>
            <a:ext cx="61098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>
                <a:solidFill>
                  <a:srgbClr val="646767"/>
                </a:solidFill>
                <a:latin typeface="Times New Roman"/>
                <a:cs typeface="Times New Roman"/>
              </a:rPr>
              <a:t>are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8381492" y="8718692"/>
            <a:ext cx="7062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ob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j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9210548" y="8718692"/>
            <a:ext cx="30528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9612883" y="8718692"/>
            <a:ext cx="132905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in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rv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1149076" y="8718692"/>
            <a:ext cx="42026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2553716" y="8974724"/>
            <a:ext cx="4453071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nurner</a:t>
            </a:r>
            <a:r>
              <a:rPr dirty="0" smtClean="0" sz="17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33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26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alo</a:t>
            </a:r>
            <a:r>
              <a:rPr dirty="0" smtClean="0" sz="1800" spc="-5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6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05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b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fi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ci</a:t>
            </a:r>
            <a:r>
              <a:rPr dirty="0" smtClean="0" sz="1800" spc="-5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36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dos</a:t>
            </a:r>
            <a:endParaRPr sz="1800">
              <a:latin typeface="Times New Roman"/>
              <a:cs typeface="Times New Roman"/>
            </a:endParaRPr>
          </a:p>
          <a:p>
            <a:pPr marL="18795" marR="36194">
              <a:lnSpc>
                <a:spcPts val="2110"/>
              </a:lnSpc>
              <a:spcBef>
                <a:spcPts val="3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372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95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267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rm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0">
                <a:solidFill>
                  <a:srgbClr val="646767"/>
                </a:solidFill>
                <a:latin typeface="Arial"/>
                <a:cs typeface="Arial"/>
              </a:rPr>
              <a:t>0</a:t>
            </a:r>
            <a:r>
              <a:rPr dirty="0" smtClean="0" sz="1200" spc="121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aco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anhame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869172" y="8974724"/>
            <a:ext cx="125944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3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ub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040372" y="8995163"/>
            <a:ext cx="1639818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5"/>
              </a:lnSpc>
              <a:spcBef>
                <a:spcPts val="91"/>
              </a:spcBef>
            </a:pP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fi</a:t>
            </a:r>
            <a:r>
              <a:rPr dirty="0" smtClean="0" sz="17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an</a:t>
            </a:r>
            <a:r>
              <a:rPr dirty="0" smtClean="0" sz="17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iamentos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0222484" y="8995163"/>
            <a:ext cx="1287119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5"/>
              </a:lnSpc>
              <a:spcBef>
                <a:spcPts val="91"/>
              </a:spcBef>
            </a:pPr>
            <a:r>
              <a:rPr dirty="0" smtClean="0" sz="170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700">
                <a:solidFill>
                  <a:srgbClr val="545659"/>
                </a:solidFill>
                <a:latin typeface="Times New Roman"/>
                <a:cs typeface="Times New Roman"/>
              </a:rPr>
              <a:t>on</a:t>
            </a:r>
            <a:r>
              <a:rPr dirty="0" smtClean="0" sz="170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7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545659"/>
                </a:solidFill>
                <a:latin typeface="Times New Roman"/>
                <a:cs typeface="Times New Roman"/>
              </a:rPr>
              <a:t>didos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7113524" y="9242948"/>
            <a:ext cx="329253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16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fis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ca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z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28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ela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5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oc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ed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2559812" y="9511172"/>
            <a:ext cx="897843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104">
                <a:solidFill>
                  <a:srgbClr val="777977"/>
                </a:solidFill>
                <a:latin typeface="Times New Roman"/>
                <a:cs typeface="Times New Roman"/>
              </a:rPr>
              <a:t>~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3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°</a:t>
            </a:r>
            <a:r>
              <a:rPr dirty="0" smtClean="0" sz="1900" spc="325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-</a:t>
            </a:r>
            <a:r>
              <a:rPr dirty="0" smtClean="0" sz="1900" spc="94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0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onselho</a:t>
            </a:r>
            <a:r>
              <a:rPr dirty="0" smtClean="0" sz="1900" spc="24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G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stor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71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do</a:t>
            </a:r>
            <a:r>
              <a:rPr dirty="0" smtClean="0" sz="1900" spc="26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FHIS</a:t>
            </a:r>
            <a:r>
              <a:rPr dirty="0" smtClean="0" sz="1900" spc="35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rnove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15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au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85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publ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ae</a:t>
            </a:r>
            <a:r>
              <a:rPr dirty="0" smtClean="0" sz="1900" spc="493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12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onf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559812" y="9785492"/>
            <a:ext cx="150722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re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presentat</a:t>
            </a:r>
            <a:r>
              <a:rPr dirty="0" smtClean="0" sz="1900" spc="-9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486148" y="9785492"/>
            <a:ext cx="165940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dos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  </a:t>
            </a:r>
            <a:r>
              <a:rPr dirty="0" smtClean="0" sz="1800" spc="25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segmentos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442964" y="9785492"/>
            <a:ext cx="71809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iais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8759444" y="9785492"/>
            <a:ext cx="50564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par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9430004" y="9785492"/>
            <a:ext cx="1042462" cy="534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7084" marR="36194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ba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er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ts val="2110"/>
              </a:lnSpc>
              <a:spcBef>
                <a:spcPts val="3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ex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st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0490708" y="9785492"/>
            <a:ext cx="16869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375652" y="9795711"/>
            <a:ext cx="107450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exis</a:t>
            </a:r>
            <a:r>
              <a:rPr dirty="0" smtClean="0" sz="1800" spc="-5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nte</a:t>
            </a:r>
            <a:r>
              <a:rPr dirty="0" smtClean="0" sz="1800" spc="-5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0789412" y="9795711"/>
            <a:ext cx="71863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valiar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565908" y="10053716"/>
            <a:ext cx="228503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os</a:t>
            </a:r>
            <a:r>
              <a:rPr dirty="0" smtClean="0" sz="1900" spc="44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900" spc="37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alccacao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961636" y="10053716"/>
            <a:ext cx="127966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41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urs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351524" y="10053716"/>
            <a:ext cx="134597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1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pr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ogr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5">
                <a:solidFill>
                  <a:srgbClr val="44484B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826756" y="10053716"/>
            <a:ext cx="150236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>
                <a:solidFill>
                  <a:srgbClr val="44484B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>
                <a:solidFill>
                  <a:srgbClr val="44484B"/>
                </a:solidFill>
                <a:latin typeface="Times New Roman"/>
                <a:cs typeface="Times New Roman"/>
              </a:rPr>
              <a:t>b</a:t>
            </a:r>
            <a:r>
              <a:rPr dirty="0" smtClean="0" sz="190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>
                <a:solidFill>
                  <a:srgbClr val="44484B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oria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572004" y="10590164"/>
            <a:ext cx="345082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CA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Pi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TU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LO</a:t>
            </a:r>
            <a:r>
              <a:rPr dirty="0" smtClean="0" sz="1900" spc="21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II</a:t>
            </a:r>
            <a:r>
              <a:rPr dirty="0" smtClean="0" sz="1900" spc="228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-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9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DISPOSI~OES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144260" y="10590164"/>
            <a:ext cx="326730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GERAIS,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03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TRANSITORIAS</a:t>
            </a:r>
            <a:r>
              <a:rPr dirty="0" smtClean="0" sz="1900" spc="216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9442196" y="10590164"/>
            <a:ext cx="87940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313638"/>
                </a:solidFill>
                <a:latin typeface="Times New Roman"/>
                <a:cs typeface="Times New Roman"/>
              </a:rPr>
              <a:t>FINAlS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315716" y="11110297"/>
            <a:ext cx="2669122" cy="279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ART.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0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8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°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64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sta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 </a:t>
            </a:r>
            <a:r>
              <a:rPr dirty="0" smtClean="0" sz="1900" spc="39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646767"/>
                </a:solidFill>
                <a:latin typeface="Times New Roman"/>
                <a:cs typeface="Times New Roman"/>
              </a:rPr>
              <a:t>Lei</a:t>
            </a:r>
            <a:r>
              <a:rPr dirty="0" smtClean="0" sz="20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3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>
                <a:solidFill>
                  <a:srgbClr val="646767"/>
                </a:solidFill>
                <a:latin typeface="Times New Roman"/>
                <a:cs typeface="Times New Roman"/>
              </a:rPr>
              <a:t>sera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089396" y="11120516"/>
            <a:ext cx="153685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rnpl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845043" y="11120516"/>
            <a:ext cx="376802" cy="528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endParaRPr sz="1900">
              <a:latin typeface="Times New Roman"/>
              <a:cs typeface="Times New Roman"/>
            </a:endParaRPr>
          </a:p>
          <a:p>
            <a:pPr marL="43180" marR="36194">
              <a:lnSpc>
                <a:spcPts val="206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8314435" y="11120516"/>
            <a:ext cx="206647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nancia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  </a:t>
            </a:r>
            <a:r>
              <a:rPr dirty="0" smtClean="0" sz="1900" spc="207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om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0478516" y="11120516"/>
            <a:ext cx="176192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0746740" y="11120516"/>
            <a:ext cx="838370" cy="5238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6737" algn="ctr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ica</a:t>
            </a:r>
            <a:endParaRPr sz="1900">
              <a:latin typeface="Times New Roman"/>
              <a:cs typeface="Times New Roman"/>
            </a:endParaRPr>
          </a:p>
          <a:p>
            <a:pPr marL="69151" algn="ctr">
              <a:lnSpc>
                <a:spcPct val="95825"/>
              </a:lnSpc>
            </a:pPr>
            <a:r>
              <a:rPr dirty="0" smtClean="0" sz="170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700">
                <a:solidFill>
                  <a:srgbClr val="646767"/>
                </a:solidFill>
                <a:latin typeface="Times New Roman"/>
                <a:cs typeface="Times New Roman"/>
              </a:rPr>
              <a:t>oc</a:t>
            </a:r>
            <a:r>
              <a:rPr dirty="0" smtClean="0" sz="1700">
                <a:solidFill>
                  <a:srgbClr val="44484B"/>
                </a:solidFill>
                <a:latin typeface="Times New Roman"/>
                <a:cs typeface="Times New Roman"/>
              </a:rPr>
              <a:t>i</a:t>
            </a:r>
            <a:r>
              <a:rPr dirty="0" smtClean="0" sz="170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700" spc="-4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.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943604" y="11382644"/>
            <a:ext cx="187456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Hab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ao</a:t>
            </a:r>
            <a:r>
              <a:rPr dirty="0" smtClean="0" sz="1900" spc="48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122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198611" y="11382644"/>
            <a:ext cx="254280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H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bi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acao</a:t>
            </a:r>
            <a:r>
              <a:rPr dirty="0" smtClean="0" sz="1900" spc="43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27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res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584196" y="11392863"/>
            <a:ext cx="93384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ional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620515" y="11392863"/>
            <a:ext cx="28839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876036" y="11392863"/>
            <a:ext cx="1956677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Sist</a:t>
            </a:r>
            <a:r>
              <a:rPr dirty="0" smtClean="0" sz="1700" spc="-6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700" spc="28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Na</a:t>
            </a:r>
            <a:r>
              <a:rPr dirty="0" smtClean="0" sz="1800" spc="-4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315716" y="11900804"/>
            <a:ext cx="60403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-4">
                <a:solidFill>
                  <a:srgbClr val="64676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943604" y="11900804"/>
            <a:ext cx="1894334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g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245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Esta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33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Lei</a:t>
            </a:r>
            <a:r>
              <a:rPr dirty="0" smtClean="0" sz="1900" spc="20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entra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936995" y="11900804"/>
            <a:ext cx="185947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em</a:t>
            </a:r>
            <a:r>
              <a:rPr dirty="0" smtClean="0" sz="1900" spc="37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vigo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46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2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ata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906004" y="11900804"/>
            <a:ext cx="28934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253476" y="11900804"/>
            <a:ext cx="1769055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0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pub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ao.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590292" y="12437252"/>
            <a:ext cx="1335557" cy="538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44219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AR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.</a:t>
            </a:r>
            <a:endParaRPr sz="1900">
              <a:latin typeface="Times New Roman"/>
              <a:cs typeface="Times New Roman"/>
            </a:endParaRPr>
          </a:p>
          <a:p>
            <a:pPr marL="12700" marR="36194">
              <a:lnSpc>
                <a:spcPct val="95825"/>
              </a:lnSpc>
            </a:pP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Mu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ni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ipal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992372" y="12437252"/>
            <a:ext cx="143094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10</a:t>
            </a:r>
            <a:r>
              <a:rPr dirty="0" smtClean="0" sz="1800" spc="0">
                <a:solidFill>
                  <a:srgbClr val="878785"/>
                </a:solidFill>
                <a:latin typeface="Times New Roman"/>
                <a:cs typeface="Times New Roman"/>
              </a:rPr>
              <a:t>0</a:t>
            </a:r>
            <a:r>
              <a:rPr dirty="0" smtClean="0" sz="1800" spc="351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vogam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546852" y="12437252"/>
            <a:ext cx="207551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-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44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11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20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is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posi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26756" y="12437252"/>
            <a:ext cx="356181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253476" y="12437252"/>
            <a:ext cx="105717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ntr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rio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460484" y="12437252"/>
            <a:ext cx="131861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em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89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44484B"/>
                </a:solidFill>
                <a:latin typeface="Times New Roman"/>
                <a:cs typeface="Times New Roman"/>
              </a:rPr>
              <a:t>p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c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886948" y="12437252"/>
            <a:ext cx="73669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9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Lei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76548" y="12711572"/>
            <a:ext cx="71105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  </a:t>
            </a:r>
            <a:r>
              <a:rPr dirty="0" smtClean="0" sz="1800" spc="167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°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571492" y="12711572"/>
            <a:ext cx="1230682" cy="528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6014" marR="41430" algn="ctr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40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7/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2008</a:t>
            </a:r>
            <a:endParaRPr sz="1900">
              <a:latin typeface="Times New Roman"/>
              <a:cs typeface="Times New Roman"/>
            </a:endParaRPr>
          </a:p>
          <a:p>
            <a:pPr algn="ctr">
              <a:lnSpc>
                <a:spcPts val="2065"/>
              </a:lnSpc>
              <a:spcBef>
                <a:spcPts val="1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2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013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44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par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022339" y="12711572"/>
            <a:ext cx="3143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436867" y="12711572"/>
            <a:ext cx="32943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02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875780" y="12711572"/>
            <a:ext cx="3143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296404" y="12711572"/>
            <a:ext cx="113592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eze</a:t>
            </a:r>
            <a:r>
              <a:rPr dirty="0" smtClean="0" sz="1900" spc="-5">
                <a:solidFill>
                  <a:srgbClr val="646767"/>
                </a:solidFill>
                <a:latin typeface="Times New Roman"/>
                <a:cs typeface="Times New Roman"/>
              </a:rPr>
              <a:t>m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br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576564" y="12711572"/>
            <a:ext cx="3143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003283" y="12711572"/>
            <a:ext cx="597280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2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0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08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734803" y="12711572"/>
            <a:ext cx="180476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021316" y="12711572"/>
            <a:ext cx="107323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56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6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/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20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0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3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319764" y="12711572"/>
            <a:ext cx="3143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590292" y="12973700"/>
            <a:ext cx="148100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26</a:t>
            </a:r>
            <a:r>
              <a:rPr dirty="0" smtClean="0" sz="1900" spc="0">
                <a:solidFill>
                  <a:srgbClr val="878785"/>
                </a:solidFill>
                <a:latin typeface="Times New Roman"/>
                <a:cs typeface="Times New Roman"/>
              </a:rPr>
              <a:t>/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v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embra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30116" y="12973700"/>
            <a:ext cx="314397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88228" y="12973700"/>
            <a:ext cx="1548778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nq</a:t>
            </a:r>
            <a:r>
              <a:rPr dirty="0" smtClean="0" sz="1900" spc="0">
                <a:solidFill>
                  <a:srgbClr val="777977"/>
                </a:solidFill>
                <a:latin typeface="Times New Roman"/>
                <a:cs typeface="Times New Roman"/>
              </a:rPr>
              <a:t>u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adramento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53604" y="12973700"/>
            <a:ext cx="1331443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nas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08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rm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167876" y="12973700"/>
            <a:ext cx="1745899" cy="266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l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ga</a:t>
            </a:r>
            <a:r>
              <a:rPr dirty="0" smtClean="0" sz="1900" spc="-4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s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33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900" spc="0">
                <a:solidFill>
                  <a:srgbClr val="545659"/>
                </a:solidFill>
                <a:latin typeface="Times New Roman"/>
                <a:cs typeface="Times New Roman"/>
              </a:rPr>
              <a:t>xigi</a:t>
            </a:r>
            <a:r>
              <a:rPr dirty="0" smtClean="0" sz="1900" spc="-5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900" spc="0">
                <a:solidFill>
                  <a:srgbClr val="646767"/>
                </a:solidFill>
                <a:latin typeface="Times New Roman"/>
                <a:cs typeface="Times New Roman"/>
              </a:rPr>
              <a:t>as.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32452" y="13514271"/>
            <a:ext cx="123119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do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184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Pref</a:t>
            </a:r>
            <a:r>
              <a:rPr dirty="0" smtClean="0" sz="18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-4">
                <a:solidFill>
                  <a:srgbClr val="545659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912611" y="13514271"/>
            <a:ext cx="314418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de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uri</a:t>
            </a: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ar</a:t>
            </a:r>
            <a:r>
              <a:rPr dirty="0" smtClean="0" sz="1800" spc="-5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di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09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do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2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No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rt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256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aos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106916" y="13514271"/>
            <a:ext cx="248094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2</a:t>
            </a:r>
            <a:r>
              <a:rPr dirty="0" smtClean="0" sz="1700" spc="0">
                <a:solidFill>
                  <a:srgbClr val="44484B"/>
                </a:solidFill>
                <a:latin typeface="Times New Roman"/>
                <a:cs typeface="Times New Roman"/>
              </a:rPr>
              <a:t>1</a:t>
            </a:r>
            <a:r>
              <a:rPr dirty="0" smtClean="0" sz="1700" spc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379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87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Mar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o</a:t>
            </a:r>
            <a:r>
              <a:rPr dirty="0" smtClean="0" sz="1800" spc="276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235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2</a:t>
            </a: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0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1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7</a:t>
            </a:r>
            <a:r>
              <a:rPr dirty="0" smtClean="0" sz="1800" spc="0">
                <a:solidFill>
                  <a:srgbClr val="44484B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5172" y="13524491"/>
            <a:ext cx="991988" cy="2412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5"/>
              </a:lnSpc>
              <a:spcBef>
                <a:spcPts val="91"/>
              </a:spcBef>
            </a:pPr>
            <a:r>
              <a:rPr dirty="0" smtClean="0" sz="1700">
                <a:solidFill>
                  <a:srgbClr val="777977"/>
                </a:solidFill>
                <a:latin typeface="Times New Roman"/>
                <a:cs typeface="Times New Roman"/>
              </a:rPr>
              <a:t>Ga</a:t>
            </a:r>
            <a:r>
              <a:rPr dirty="0" smtClean="0" sz="1700">
                <a:solidFill>
                  <a:srgbClr val="646767"/>
                </a:solidFill>
                <a:latin typeface="Times New Roman"/>
                <a:cs typeface="Times New Roman"/>
              </a:rPr>
              <a:t>bin</a:t>
            </a:r>
            <a:r>
              <a:rPr dirty="0" smtClean="0" sz="17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7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7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31028" y="14861487"/>
            <a:ext cx="899399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ROMIL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92900" y="14861487"/>
            <a:ext cx="216811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VELOSO</a:t>
            </a:r>
            <a:r>
              <a:rPr dirty="0" smtClean="0" sz="1800" spc="31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68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>
                <a:solidFill>
                  <a:srgbClr val="313638"/>
                </a:solidFill>
                <a:latin typeface="Times New Roman"/>
                <a:cs typeface="Times New Roman"/>
              </a:rPr>
              <a:t>SILVA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6788" y="15123615"/>
            <a:ext cx="1126075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-4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>
                <a:solidFill>
                  <a:srgbClr val="777977"/>
                </a:solidFill>
                <a:latin typeface="Times New Roman"/>
                <a:cs typeface="Times New Roman"/>
              </a:rPr>
              <a:t>F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EITO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70851" y="15123615"/>
            <a:ext cx="132933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MUN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CI</a:t>
            </a:r>
            <a:r>
              <a:rPr dirty="0" smtClean="0" sz="1800" spc="0">
                <a:solidFill>
                  <a:srgbClr val="545659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>
                <a:solidFill>
                  <a:srgbClr val="646767"/>
                </a:solidFill>
                <a:latin typeface="Times New Roman"/>
                <a:cs typeface="Times New Roman"/>
              </a:rPr>
              <a:t>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14676" y="15658269"/>
            <a:ext cx="1893442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400" spc="0">
                <a:solidFill>
                  <a:srgbClr val="878785"/>
                </a:solidFill>
                <a:latin typeface="Times New Roman"/>
                <a:cs typeface="Times New Roman"/>
              </a:rPr>
              <a:t>Pu</a:t>
            </a:r>
            <a:r>
              <a:rPr dirty="0" smtClean="0" sz="1400" spc="0">
                <a:solidFill>
                  <a:srgbClr val="777977"/>
                </a:solidFill>
                <a:latin typeface="Times New Roman"/>
                <a:cs typeface="Times New Roman"/>
              </a:rPr>
              <a:t>b</a:t>
            </a:r>
            <a:r>
              <a:rPr dirty="0" smtClean="0" sz="1400" spc="0">
                <a:solidFill>
                  <a:srgbClr val="646767"/>
                </a:solidFill>
                <a:latin typeface="Times New Roman"/>
                <a:cs typeface="Times New Roman"/>
              </a:rPr>
              <a:t>li</a:t>
            </a:r>
            <a:r>
              <a:rPr dirty="0" smtClean="0" sz="1400" spc="0">
                <a:solidFill>
                  <a:srgbClr val="878785"/>
                </a:solidFill>
                <a:latin typeface="Times New Roman"/>
                <a:cs typeface="Times New Roman"/>
              </a:rPr>
              <a:t>c</a:t>
            </a:r>
            <a:r>
              <a:rPr dirty="0" smtClean="0" sz="1400" spc="0">
                <a:solidFill>
                  <a:srgbClr val="777977"/>
                </a:solidFill>
                <a:latin typeface="Times New Roman"/>
                <a:cs typeface="Times New Roman"/>
              </a:rPr>
              <a:t>ad</a:t>
            </a:r>
            <a:r>
              <a:rPr dirty="0" smtClean="0" sz="1400" spc="0">
                <a:solidFill>
                  <a:srgbClr val="878785"/>
                </a:solidFill>
                <a:latin typeface="Times New Roman"/>
                <a:cs typeface="Times New Roman"/>
              </a:rPr>
              <a:t>u</a:t>
            </a:r>
            <a:r>
              <a:rPr dirty="0" smtClean="0" sz="1400" spc="0">
                <a:solidFill>
                  <a:srgbClr val="878785"/>
                </a:solidFill>
                <a:latin typeface="Times New Roman"/>
                <a:cs typeface="Times New Roman"/>
              </a:rPr>
              <a:t>  </a:t>
            </a:r>
            <a:r>
              <a:rPr dirty="0" smtClean="0" sz="1400" spc="29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0">
                <a:solidFill>
                  <a:srgbClr val="878785"/>
                </a:solidFill>
                <a:latin typeface="Times New Roman"/>
                <a:cs typeface="Times New Roman"/>
              </a:rPr>
              <a:t>n</a:t>
            </a:r>
            <a:r>
              <a:rPr dirty="0" smtClean="0" sz="14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400" spc="314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Mural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  </a:t>
            </a:r>
            <a:r>
              <a:rPr dirty="0" smtClean="0" sz="1300" spc="169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d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o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41012" y="15658269"/>
            <a:ext cx="1887886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Pr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f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ci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tura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  </a:t>
            </a:r>
            <a:r>
              <a:rPr dirty="0" smtClean="0" sz="1300" spc="47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0">
                <a:solidFill>
                  <a:srgbClr val="777977"/>
                </a:solidFill>
                <a:latin typeface="Times New Roman"/>
                <a:cs typeface="Times New Roman"/>
              </a:rPr>
              <a:t>11</a:t>
            </a:r>
            <a:r>
              <a:rPr dirty="0" smtClean="0" sz="1400" spc="0">
                <a:solidFill>
                  <a:srgbClr val="878785"/>
                </a:solidFill>
                <a:latin typeface="Times New Roman"/>
                <a:cs typeface="Times New Roman"/>
              </a:rPr>
              <a:t>.</a:t>
            </a:r>
            <a:r>
              <a:rPr dirty="0" smtClean="0" sz="1400" spc="-37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89">
                <a:solidFill>
                  <a:srgbClr val="878785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Ou</a:t>
            </a:r>
            <a:r>
              <a:rPr dirty="0" smtClean="0" sz="1300" spc="0">
                <a:solidFill>
                  <a:srgbClr val="878785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ils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552692" y="15658269"/>
            <a:ext cx="1491603" cy="203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di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164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d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112">
                <a:solidFill>
                  <a:srgbClr val="77797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0">
                <a:solidFill>
                  <a:srgbClr val="777977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230">
                <a:solidFill>
                  <a:srgbClr val="646767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0">
                <a:solidFill>
                  <a:srgbClr val="A0A09E"/>
                </a:solidFill>
                <a:latin typeface="Times New Roman"/>
                <a:cs typeface="Times New Roman"/>
              </a:rPr>
              <a:t>-</a:t>
            </a:r>
            <a:r>
              <a:rPr dirty="0" smtClean="0" sz="1300" spc="0">
                <a:solidFill>
                  <a:srgbClr val="A0A09E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67">
                <a:solidFill>
                  <a:srgbClr val="A0A09E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0">
                <a:solidFill>
                  <a:srgbClr val="777977"/>
                </a:solidFill>
                <a:latin typeface="Times New Roman"/>
                <a:cs typeface="Times New Roman"/>
              </a:rPr>
              <a:t>P</a:t>
            </a:r>
            <a:r>
              <a:rPr dirty="0" smtClean="0" sz="1400" spc="0">
                <a:solidFill>
                  <a:srgbClr val="646767"/>
                </a:solidFill>
                <a:latin typeface="Times New Roman"/>
                <a:cs typeface="Times New Roman"/>
              </a:rPr>
              <a:t>A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614676" y="15862629"/>
            <a:ext cx="2095173" cy="190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30"/>
              </a:lnSpc>
              <a:spcBef>
                <a:spcPts val="71"/>
              </a:spcBef>
            </a:pP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E</a:t>
            </a:r>
            <a:r>
              <a:rPr dirty="0" smtClean="0" sz="1300" spc="0">
                <a:solidFill>
                  <a:srgbClr val="777977"/>
                </a:solidFill>
                <a:latin typeface="Arial"/>
                <a:cs typeface="Arial"/>
              </a:rPr>
              <a:t>m</a:t>
            </a:r>
            <a:r>
              <a:rPr dirty="0" smtClean="0" sz="1300" spc="236">
                <a:solidFill>
                  <a:srgbClr val="777977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2</a:t>
            </a:r>
            <a:r>
              <a:rPr dirty="0" smtClean="0" sz="1300" spc="0">
                <a:solidFill>
                  <a:srgbClr val="777977"/>
                </a:solidFill>
                <a:latin typeface="Arial"/>
                <a:cs typeface="Arial"/>
              </a:rPr>
              <a:t>1</a:t>
            </a:r>
            <a:r>
              <a:rPr dirty="0" smtClean="0" sz="1300" spc="256">
                <a:solidFill>
                  <a:srgbClr val="777977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777977"/>
                </a:solidFill>
                <a:latin typeface="Arial"/>
                <a:cs typeface="Arial"/>
              </a:rPr>
              <a:t>d</a:t>
            </a: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e</a:t>
            </a:r>
            <a:r>
              <a:rPr dirty="0" smtClean="0" sz="1300" spc="116">
                <a:solidFill>
                  <a:srgbClr val="878785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Marco</a:t>
            </a: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 </a:t>
            </a:r>
            <a:r>
              <a:rPr dirty="0" smtClean="0" sz="1300" spc="132">
                <a:solidFill>
                  <a:srgbClr val="878785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rl</a:t>
            </a:r>
            <a:r>
              <a:rPr dirty="0" smtClean="0" sz="1300" spc="0">
                <a:solidFill>
                  <a:srgbClr val="646767"/>
                </a:solidFill>
                <a:latin typeface="Arial"/>
                <a:cs typeface="Arial"/>
              </a:rPr>
              <a:t>e</a:t>
            </a:r>
            <a:r>
              <a:rPr dirty="0" smtClean="0" sz="1300" spc="211">
                <a:solidFill>
                  <a:srgbClr val="646767"/>
                </a:solidFill>
                <a:latin typeface="Arial"/>
                <a:cs typeface="Arial"/>
              </a:rPr>
              <a:t> </a:t>
            </a:r>
            <a:r>
              <a:rPr dirty="0" smtClean="0" sz="1300" spc="0">
                <a:solidFill>
                  <a:srgbClr val="878785"/>
                </a:solidFill>
                <a:latin typeface="Arial"/>
                <a:cs typeface="Arial"/>
              </a:rPr>
              <a:t>2017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mitype="http://purl.org/dc/dcmitype/" xmlns:xsi="http://www.w3.org/2001/XMLSchema-instance"/>
</file>